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50"/>
  </p:notesMasterIdLst>
  <p:sldIdLst>
    <p:sldId id="306" r:id="rId2"/>
    <p:sldId id="295" r:id="rId3"/>
    <p:sldId id="257" r:id="rId4"/>
    <p:sldId id="259" r:id="rId5"/>
    <p:sldId id="312" r:id="rId6"/>
    <p:sldId id="315" r:id="rId7"/>
    <p:sldId id="296" r:id="rId8"/>
    <p:sldId id="297" r:id="rId9"/>
    <p:sldId id="298" r:id="rId10"/>
    <p:sldId id="299" r:id="rId11"/>
    <p:sldId id="261" r:id="rId12"/>
    <p:sldId id="308" r:id="rId13"/>
    <p:sldId id="309" r:id="rId14"/>
    <p:sldId id="310" r:id="rId15"/>
    <p:sldId id="307" r:id="rId16"/>
    <p:sldId id="300" r:id="rId17"/>
    <p:sldId id="338" r:id="rId18"/>
    <p:sldId id="301" r:id="rId19"/>
    <p:sldId id="311" r:id="rId20"/>
    <p:sldId id="313" r:id="rId21"/>
    <p:sldId id="314" r:id="rId22"/>
    <p:sldId id="303" r:id="rId23"/>
    <p:sldId id="260" r:id="rId24"/>
    <p:sldId id="262" r:id="rId25"/>
    <p:sldId id="304" r:id="rId26"/>
    <p:sldId id="305" r:id="rId27"/>
    <p:sldId id="316" r:id="rId28"/>
    <p:sldId id="317" r:id="rId29"/>
    <p:sldId id="318" r:id="rId30"/>
    <p:sldId id="319" r:id="rId31"/>
    <p:sldId id="320" r:id="rId32"/>
    <p:sldId id="321" r:id="rId33"/>
    <p:sldId id="322" r:id="rId34"/>
    <p:sldId id="323" r:id="rId35"/>
    <p:sldId id="324" r:id="rId36"/>
    <p:sldId id="325" r:id="rId37"/>
    <p:sldId id="326" r:id="rId38"/>
    <p:sldId id="327" r:id="rId39"/>
    <p:sldId id="328" r:id="rId40"/>
    <p:sldId id="329" r:id="rId41"/>
    <p:sldId id="330" r:id="rId42"/>
    <p:sldId id="334" r:id="rId43"/>
    <p:sldId id="337" r:id="rId44"/>
    <p:sldId id="332" r:id="rId45"/>
    <p:sldId id="333" r:id="rId46"/>
    <p:sldId id="335" r:id="rId47"/>
    <p:sldId id="336" r:id="rId48"/>
    <p:sldId id="278" r:id="rId49"/>
  </p:sldIdLst>
  <p:sldSz cx="9144000" cy="5143500" type="screen16x9"/>
  <p:notesSz cx="6858000" cy="9144000"/>
  <p:embeddedFontLst>
    <p:embeddedFont>
      <p:font typeface="Roboto Condensed Light" panose="020B0604020202020204" charset="0"/>
      <p:regular r:id="rId51"/>
      <p:bold r:id="rId52"/>
      <p:italic r:id="rId53"/>
      <p:boldItalic r:id="rId54"/>
    </p:embeddedFont>
    <p:embeddedFont>
      <p:font typeface="Arvo" panose="020B0604020202020204" charset="0"/>
      <p:regular r:id="rId55"/>
      <p:bold r:id="rId56"/>
      <p:italic r:id="rId57"/>
      <p:boldItalic r:id="rId58"/>
    </p:embeddedFont>
    <p:embeddedFont>
      <p:font typeface="Cambria" panose="02040503050406030204" pitchFamily="18" charset="0"/>
      <p:regular r:id="rId59"/>
      <p:bold r:id="rId60"/>
      <p:italic r:id="rId61"/>
      <p:boldItalic r:id="rId62"/>
    </p:embeddedFont>
    <p:embeddedFont>
      <p:font typeface="Calibri" panose="020F0502020204030204" pitchFamily="34" charset="0"/>
      <p:regular r:id="rId63"/>
      <p:bold r:id="rId64"/>
      <p:italic r:id="rId65"/>
      <p:boldItalic r:id="rId66"/>
    </p:embeddedFont>
    <p:embeddedFont>
      <p:font typeface="Roboto Condensed" panose="020B060402020202020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838" autoAdjust="0"/>
    <p:restoredTop sz="94660"/>
  </p:normalViewPr>
  <p:slideViewPr>
    <p:cSldViewPr snapToGrid="0">
      <p:cViewPr varScale="1">
        <p:scale>
          <a:sx n="87" d="100"/>
          <a:sy n="87" d="100"/>
        </p:scale>
        <p:origin x="36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952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92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323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331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690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332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259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935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349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6929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122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3043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302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310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563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765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21368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938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222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191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38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8997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075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515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862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120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6668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2487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770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6507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2400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0428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7711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831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5698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5971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8497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32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025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3255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740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468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2"/>
        <p:cNvGrpSpPr/>
        <p:nvPr/>
      </p:nvGrpSpPr>
      <p:grpSpPr>
        <a:xfrm>
          <a:off x="0" y="0"/>
          <a:ext cx="0" cy="0"/>
          <a:chOff x="0" y="0"/>
          <a:chExt cx="0" cy="0"/>
        </a:xfrm>
      </p:grpSpPr>
      <p:grpSp>
        <p:nvGrpSpPr>
          <p:cNvPr id="43" name="Google Shape;43;p4"/>
          <p:cNvGrpSpPr/>
          <p:nvPr/>
        </p:nvGrpSpPr>
        <p:grpSpPr>
          <a:xfrm>
            <a:off x="6946842" y="4472723"/>
            <a:ext cx="2202830" cy="670795"/>
            <a:chOff x="5575242" y="4472723"/>
            <a:chExt cx="2202830" cy="670795"/>
          </a:xfrm>
        </p:grpSpPr>
        <p:sp>
          <p:nvSpPr>
            <p:cNvPr id="44" name="Google Shape;44;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52" name="Google Shape;52;p4"/>
          <p:cNvGrpSpPr/>
          <p:nvPr/>
        </p:nvGrpSpPr>
        <p:grpSpPr>
          <a:xfrm>
            <a:off x="0" y="-7088"/>
            <a:ext cx="8661398" cy="5150588"/>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55" name="Google Shape;55;p4"/>
          <p:cNvGrpSpPr/>
          <p:nvPr/>
        </p:nvGrpSpPr>
        <p:grpSpPr>
          <a:xfrm rot="10800000" flipH="1">
            <a:off x="1" y="1090763"/>
            <a:ext cx="8847502" cy="2961975"/>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58" name="Google Shape;58;p4"/>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a:endParaRPr/>
          </a:p>
        </p:txBody>
      </p:sp>
      <p:sp>
        <p:nvSpPr>
          <p:cNvPr id="59" name="Google Shape;59;p4"/>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accent5"/>
                </a:solidFill>
              </a:rPr>
              <a:t>“</a:t>
            </a:r>
            <a:endParaRPr sz="7200" b="1">
              <a:solidFill>
                <a:schemeClr val="accent5"/>
              </a:solidFill>
            </a:endParaRPr>
          </a:p>
        </p:txBody>
      </p:sp>
      <p:sp>
        <p:nvSpPr>
          <p:cNvPr id="60" name="Google Shape;60;p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ebookselibrary.com/"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www.ebookselibrary.com/"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tel:09979457999"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mailto:info@omfinitive.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5"/>
          <p:cNvSpPr txBox="1">
            <a:spLocks noGrp="1"/>
          </p:cNvSpPr>
          <p:nvPr>
            <p:ph type="body" idx="1"/>
          </p:nvPr>
        </p:nvSpPr>
        <p:spPr>
          <a:xfrm>
            <a:off x="829774" y="1202000"/>
            <a:ext cx="5482891" cy="274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400" b="1" i="0" dirty="0">
                <a:latin typeface="Cambria" panose="02040503050406030204" pitchFamily="18" charset="0"/>
                <a:ea typeface="Cambria" panose="02040503050406030204" pitchFamily="18" charset="0"/>
              </a:rPr>
              <a:t>HoldMyBook : </a:t>
            </a:r>
          </a:p>
          <a:p>
            <a:pPr marL="0" lvl="0" indent="0" algn="l" rtl="0">
              <a:spcBef>
                <a:spcPts val="600"/>
              </a:spcBef>
              <a:spcAft>
                <a:spcPts val="0"/>
              </a:spcAft>
              <a:buNone/>
            </a:pPr>
            <a:r>
              <a:rPr lang="en" sz="4400" b="1" i="0" dirty="0">
                <a:latin typeface="Cambria" panose="02040503050406030204" pitchFamily="18" charset="0"/>
                <a:ea typeface="Cambria" panose="02040503050406030204" pitchFamily="18" charset="0"/>
              </a:rPr>
              <a:t>E-</a:t>
            </a:r>
            <a:r>
              <a:rPr lang="en-IN" sz="4400" b="1" i="0" dirty="0">
                <a:latin typeface="Cambria" panose="02040503050406030204" pitchFamily="18" charset="0"/>
                <a:ea typeface="Cambria" panose="02040503050406030204" pitchFamily="18" charset="0"/>
              </a:rPr>
              <a:t>library Management System</a:t>
            </a:r>
            <a:endParaRPr sz="2800" b="1" i="0" dirty="0">
              <a:latin typeface="Cambria" panose="02040503050406030204" pitchFamily="18" charset="0"/>
              <a:ea typeface="Cambria" panose="02040503050406030204" pitchFamily="18" charset="0"/>
            </a:endParaRPr>
          </a:p>
        </p:txBody>
      </p:sp>
      <p:sp>
        <p:nvSpPr>
          <p:cNvPr id="230" name="Google Shape;230;p15"/>
          <p:cNvSpPr txBox="1">
            <a:spLocks noGrp="1"/>
          </p:cNvSpPr>
          <p:nvPr>
            <p:ph type="sldNum" idx="4294967295"/>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a:t>
            </a:fld>
            <a:endParaRPr>
              <a:latin typeface="Cambria" panose="02040503050406030204" pitchFamily="18" charset="0"/>
              <a:ea typeface="Cambria" panose="02040503050406030204" pitchFamily="18" charset="0"/>
            </a:endParaRPr>
          </a:p>
        </p:txBody>
      </p:sp>
      <p:sp>
        <p:nvSpPr>
          <p:cNvPr id="231" name="Google Shape;231;p1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a:t>
            </a:fld>
            <a:endParaRPr>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5DB0C270-15E8-3913-71A5-2B4FC4611243}"/>
              </a:ext>
            </a:extLst>
          </p:cNvPr>
          <p:cNvPicPr>
            <a:picLocks noChangeAspect="1"/>
          </p:cNvPicPr>
          <p:nvPr/>
        </p:nvPicPr>
        <p:blipFill>
          <a:blip r:embed="rId3"/>
          <a:stretch>
            <a:fillRect/>
          </a:stretch>
        </p:blipFill>
        <p:spPr>
          <a:xfrm>
            <a:off x="7136820" y="2753470"/>
            <a:ext cx="2392009" cy="2392009"/>
          </a:xfrm>
          <a:prstGeom prst="rect">
            <a:avLst/>
          </a:prstGeom>
        </p:spPr>
      </p:pic>
    </p:spTree>
    <p:extLst>
      <p:ext uri="{BB962C8B-B14F-4D97-AF65-F5344CB8AC3E}">
        <p14:creationId xmlns:p14="http://schemas.microsoft.com/office/powerpoint/2010/main" val="32126821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3"/>
          <p:cNvSpPr txBox="1">
            <a:spLocks noGrp="1"/>
          </p:cNvSpPr>
          <p:nvPr>
            <p:ph type="ctrTitle" idx="4294967295"/>
          </p:nvPr>
        </p:nvSpPr>
        <p:spPr>
          <a:xfrm>
            <a:off x="573390" y="2108000"/>
            <a:ext cx="2321490" cy="6124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accent5"/>
                </a:solidFill>
                <a:latin typeface="Cambria" panose="02040503050406030204" pitchFamily="18" charset="0"/>
                <a:ea typeface="Cambria" panose="02040503050406030204" pitchFamily="18" charset="0"/>
              </a:rPr>
              <a:t>Entity</a:t>
            </a:r>
            <a:endParaRPr sz="6000" dirty="0">
              <a:solidFill>
                <a:schemeClr val="accent5"/>
              </a:solidFill>
              <a:latin typeface="Cambria" panose="02040503050406030204" pitchFamily="18" charset="0"/>
              <a:ea typeface="Cambria" panose="02040503050406030204" pitchFamily="18" charset="0"/>
            </a:endParaRPr>
          </a:p>
        </p:txBody>
      </p:sp>
      <p:sp>
        <p:nvSpPr>
          <p:cNvPr id="214" name="Google Shape;214;p13"/>
          <p:cNvSpPr txBox="1">
            <a:spLocks noGrp="1"/>
          </p:cNvSpPr>
          <p:nvPr>
            <p:ph type="subTitle" idx="4294967295"/>
          </p:nvPr>
        </p:nvSpPr>
        <p:spPr>
          <a:xfrm>
            <a:off x="1275150" y="3035500"/>
            <a:ext cx="6593700" cy="1342200"/>
          </a:xfrm>
          <a:prstGeom prst="rect">
            <a:avLst/>
          </a:prstGeom>
        </p:spPr>
        <p:txBody>
          <a:bodyPr spcFirstLastPara="1" wrap="square" lIns="91425" tIns="91425" rIns="91425" bIns="91425" anchor="ctr" anchorCtr="0">
            <a:noAutofit/>
          </a:bodyPr>
          <a:lstStyle/>
          <a:p>
            <a:pPr lvl="0" indent="-457200" rtl="0">
              <a:spcBef>
                <a:spcPts val="0"/>
              </a:spcBef>
              <a:spcAft>
                <a:spcPts val="0"/>
              </a:spcAft>
              <a:buAutoNum type="arabicPeriod"/>
            </a:pPr>
            <a:r>
              <a:rPr lang="en-US" b="1" spc="300" dirty="0">
                <a:latin typeface="Cambria" panose="02040503050406030204" pitchFamily="18" charset="0"/>
                <a:ea typeface="Cambria" panose="02040503050406030204" pitchFamily="18" charset="0"/>
              </a:rPr>
              <a:t>Super Admin</a:t>
            </a:r>
          </a:p>
          <a:p>
            <a:pPr lvl="0" indent="-457200" rtl="0">
              <a:spcBef>
                <a:spcPts val="0"/>
              </a:spcBef>
              <a:spcAft>
                <a:spcPts val="0"/>
              </a:spcAft>
              <a:buAutoNum type="arabicPeriod"/>
            </a:pPr>
            <a:r>
              <a:rPr lang="en-US" b="1" spc="300" dirty="0">
                <a:latin typeface="Cambria" panose="02040503050406030204" pitchFamily="18" charset="0"/>
                <a:ea typeface="Cambria" panose="02040503050406030204" pitchFamily="18" charset="0"/>
              </a:rPr>
              <a:t>Librarian (Admin)</a:t>
            </a:r>
          </a:p>
          <a:p>
            <a:pPr lvl="0" indent="-457200" rtl="0">
              <a:spcBef>
                <a:spcPts val="0"/>
              </a:spcBef>
              <a:spcAft>
                <a:spcPts val="0"/>
              </a:spcAft>
              <a:buAutoNum type="arabicPeriod"/>
            </a:pPr>
            <a:r>
              <a:rPr lang="en-US" b="1" spc="300" dirty="0" smtClean="0">
                <a:latin typeface="Cambria" panose="02040503050406030204" pitchFamily="18" charset="0"/>
                <a:ea typeface="Cambria" panose="02040503050406030204" pitchFamily="18" charset="0"/>
              </a:rPr>
              <a:t>User </a:t>
            </a:r>
            <a:r>
              <a:rPr lang="en-US" b="1" spc="300" dirty="0">
                <a:latin typeface="Cambria" panose="02040503050406030204" pitchFamily="18" charset="0"/>
                <a:ea typeface="Cambria" panose="02040503050406030204" pitchFamily="18" charset="0"/>
              </a:rPr>
              <a:t>(Buyer/Seller)</a:t>
            </a:r>
          </a:p>
          <a:p>
            <a:pPr lvl="0" indent="-457200" rtl="0">
              <a:spcBef>
                <a:spcPts val="0"/>
              </a:spcBef>
              <a:spcAft>
                <a:spcPts val="0"/>
              </a:spcAft>
              <a:buAutoNum type="arabicPeriod"/>
            </a:pPr>
            <a:r>
              <a:rPr lang="en-US" b="1" spc="300" dirty="0">
                <a:latin typeface="Cambria" panose="02040503050406030204" pitchFamily="18" charset="0"/>
                <a:ea typeface="Cambria" panose="02040503050406030204" pitchFamily="18" charset="0"/>
              </a:rPr>
              <a:t>Visitor</a:t>
            </a:r>
          </a:p>
        </p:txBody>
      </p:sp>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10</a:t>
            </a:fld>
            <a:endParaRPr>
              <a:latin typeface="Cambria" panose="02040503050406030204" pitchFamily="18" charset="0"/>
              <a:ea typeface="Cambria" panose="02040503050406030204" pitchFamily="18" charset="0"/>
            </a:endParaRPr>
          </a:p>
        </p:txBody>
      </p:sp>
      <p:sp>
        <p:nvSpPr>
          <p:cNvPr id="2" name="Google Shape;214;p13">
            <a:extLst>
              <a:ext uri="{FF2B5EF4-FFF2-40B4-BE49-F238E27FC236}">
                <a16:creationId xmlns:a16="http://schemas.microsoft.com/office/drawing/2014/main" id="{AB94632B-1DAC-C976-56E4-0C8F5A454033}"/>
              </a:ext>
            </a:extLst>
          </p:cNvPr>
          <p:cNvSpPr txBox="1">
            <a:spLocks/>
          </p:cNvSpPr>
          <p:nvPr/>
        </p:nvSpPr>
        <p:spPr>
          <a:xfrm>
            <a:off x="1275150" y="661300"/>
            <a:ext cx="6593700" cy="1342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just">
              <a:spcBef>
                <a:spcPts val="0"/>
              </a:spcBef>
              <a:buFont typeface="Roboto Condensed Light"/>
              <a:buNone/>
            </a:pPr>
            <a:r>
              <a:rPr lang="en-US" sz="2800" b="1" dirty="0">
                <a:latin typeface="Cambria" panose="02040503050406030204" pitchFamily="18" charset="0"/>
                <a:ea typeface="Cambria" panose="02040503050406030204" pitchFamily="18" charset="0"/>
              </a:rPr>
              <a:t>Admin, Seller, User And Visitor are involved in functional requirements </a:t>
            </a:r>
          </a:p>
        </p:txBody>
      </p:sp>
    </p:spTree>
    <p:extLst>
      <p:ext uri="{BB962C8B-B14F-4D97-AF65-F5344CB8AC3E}">
        <p14:creationId xmlns:p14="http://schemas.microsoft.com/office/powerpoint/2010/main" val="14472524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spc="300" dirty="0">
                <a:latin typeface="Cambria" panose="02040503050406030204" pitchFamily="18" charset="0"/>
                <a:ea typeface="Cambria" panose="02040503050406030204" pitchFamily="18" charset="0"/>
              </a:rPr>
              <a:t>Super Admin</a:t>
            </a:r>
            <a:endParaRPr sz="2800" spc="300" dirty="0">
              <a:latin typeface="Cambria" panose="02040503050406030204" pitchFamily="18" charset="0"/>
              <a:ea typeface="Cambria" panose="02040503050406030204" pitchFamily="18" charset="0"/>
            </a:endParaRPr>
          </a:p>
        </p:txBody>
      </p:sp>
      <p:sp>
        <p:nvSpPr>
          <p:cNvPr id="237" name="Google Shape;237;p16"/>
          <p:cNvSpPr txBox="1">
            <a:spLocks noGrp="1"/>
          </p:cNvSpPr>
          <p:nvPr>
            <p:ph type="body" idx="1"/>
          </p:nvPr>
        </p:nvSpPr>
        <p:spPr>
          <a:xfrm>
            <a:off x="814274" y="1525654"/>
            <a:ext cx="7760765" cy="3145500"/>
          </a:xfrm>
          <a:prstGeom prst="rect">
            <a:avLst/>
          </a:prstGeom>
        </p:spPr>
        <p:txBody>
          <a:bodyPr spcFirstLastPara="1" wrap="square" lIns="91425" tIns="91425" rIns="91425" bIns="91425" anchor="ctr" anchorCtr="0">
            <a:noAutofit/>
          </a:bodyPr>
          <a:lstStyle/>
          <a:p>
            <a:pPr algn="just">
              <a:spcBef>
                <a:spcPts val="0"/>
              </a:spcBef>
            </a:pPr>
            <a:r>
              <a:rPr lang="en-US" dirty="0">
                <a:solidFill>
                  <a:schemeClr val="tx1"/>
                </a:solidFill>
                <a:latin typeface="Cambria" panose="02040503050406030204" pitchFamily="18" charset="0"/>
                <a:ea typeface="Cambria" panose="02040503050406030204" pitchFamily="18" charset="0"/>
              </a:rPr>
              <a:t>Super Admin can login.</a:t>
            </a:r>
          </a:p>
          <a:p>
            <a:pPr algn="just">
              <a:spcBef>
                <a:spcPts val="0"/>
              </a:spcBef>
            </a:pPr>
            <a:r>
              <a:rPr lang="en-IN" dirty="0">
                <a:solidFill>
                  <a:schemeClr val="tx1"/>
                </a:solidFill>
                <a:effectLst/>
                <a:latin typeface="Cambria" panose="02040503050406030204" pitchFamily="18" charset="0"/>
                <a:ea typeface="Cambria" panose="02040503050406030204" pitchFamily="18" charset="0"/>
              </a:rPr>
              <a:t>Super Admin can view user details.</a:t>
            </a:r>
          </a:p>
          <a:p>
            <a:pPr algn="just">
              <a:spcBef>
                <a:spcPts val="0"/>
              </a:spcBef>
            </a:pPr>
            <a:r>
              <a:rPr lang="en-IN" dirty="0">
                <a:solidFill>
                  <a:schemeClr val="tx1"/>
                </a:solidFill>
                <a:effectLst/>
                <a:latin typeface="Cambria" panose="02040503050406030204" pitchFamily="18" charset="0"/>
                <a:ea typeface="Cambria" panose="02040503050406030204" pitchFamily="18" charset="0"/>
              </a:rPr>
              <a:t>Super Admin can delete users.</a:t>
            </a:r>
            <a:r>
              <a:rPr lang="en-US" dirty="0">
                <a:solidFill>
                  <a:schemeClr val="tx1"/>
                </a:solidFill>
                <a:latin typeface="Cambria" panose="02040503050406030204" pitchFamily="18" charset="0"/>
                <a:ea typeface="Cambria" panose="02040503050406030204" pitchFamily="18" charset="0"/>
              </a:rPr>
              <a:t> </a:t>
            </a:r>
            <a:endParaRPr lang="en-IN" dirty="0">
              <a:solidFill>
                <a:schemeClr val="tx1"/>
              </a:solidFill>
              <a:effectLst/>
              <a:latin typeface="Cambria" panose="02040503050406030204" pitchFamily="18" charset="0"/>
              <a:ea typeface="Cambria" panose="02040503050406030204" pitchFamily="18" charset="0"/>
            </a:endParaRPr>
          </a:p>
          <a:p>
            <a:pPr algn="just">
              <a:spcBef>
                <a:spcPts val="0"/>
              </a:spcBef>
            </a:pPr>
            <a:r>
              <a:rPr lang="en-IN" dirty="0">
                <a:solidFill>
                  <a:schemeClr val="tx1"/>
                </a:solidFill>
                <a:effectLst/>
                <a:latin typeface="Cambria" panose="02040503050406030204" pitchFamily="18" charset="0"/>
                <a:ea typeface="Cambria" panose="02040503050406030204" pitchFamily="18" charset="0"/>
              </a:rPr>
              <a:t>Super Admin can view </a:t>
            </a:r>
            <a:r>
              <a:rPr lang="en-IN" dirty="0" smtClean="0">
                <a:solidFill>
                  <a:schemeClr val="tx1"/>
                </a:solidFill>
                <a:effectLst/>
                <a:latin typeface="Cambria" panose="02040503050406030204" pitchFamily="18" charset="0"/>
                <a:ea typeface="Cambria" panose="02040503050406030204" pitchFamily="18" charset="0"/>
              </a:rPr>
              <a:t>books </a:t>
            </a:r>
            <a:r>
              <a:rPr lang="en-IN" dirty="0" smtClean="0">
                <a:solidFill>
                  <a:schemeClr val="tx1"/>
                </a:solidFill>
                <a:latin typeface="Cambria" panose="02040503050406030204" pitchFamily="18" charset="0"/>
                <a:ea typeface="Cambria" panose="02040503050406030204" pitchFamily="18" charset="0"/>
              </a:rPr>
              <a:t>and book </a:t>
            </a:r>
            <a:r>
              <a:rPr lang="en-US" dirty="0" smtClean="0">
                <a:solidFill>
                  <a:schemeClr val="tx1"/>
                </a:solidFill>
                <a:latin typeface="Cambria" panose="02040503050406030204" pitchFamily="18" charset="0"/>
                <a:ea typeface="Cambria" panose="02040503050406030204" pitchFamily="18" charset="0"/>
              </a:rPr>
              <a:t>c</a:t>
            </a:r>
            <a:r>
              <a:rPr lang="en-US" dirty="0" smtClean="0">
                <a:solidFill>
                  <a:schemeClr val="tx1"/>
                </a:solidFill>
                <a:effectLst/>
                <a:latin typeface="Cambria" panose="02040503050406030204" pitchFamily="18" charset="0"/>
                <a:ea typeface="Cambria" panose="02040503050406030204" pitchFamily="18" charset="0"/>
              </a:rPr>
              <a:t>ategories</a:t>
            </a:r>
            <a:r>
              <a:rPr lang="en-US" dirty="0">
                <a:solidFill>
                  <a:schemeClr val="tx1"/>
                </a:solidFill>
                <a:effectLst/>
                <a:latin typeface="Cambria" panose="02040503050406030204" pitchFamily="18" charset="0"/>
                <a:ea typeface="Cambria" panose="02040503050406030204" pitchFamily="18" charset="0"/>
              </a:rPr>
              <a:t>.</a:t>
            </a:r>
            <a:endParaRPr lang="en-IN" dirty="0">
              <a:solidFill>
                <a:schemeClr val="tx1"/>
              </a:solidFill>
              <a:effectLst/>
              <a:latin typeface="Cambria" panose="02040503050406030204" pitchFamily="18" charset="0"/>
              <a:ea typeface="Cambria" panose="02040503050406030204" pitchFamily="18" charset="0"/>
            </a:endParaRPr>
          </a:p>
          <a:p>
            <a:pPr algn="just">
              <a:spcBef>
                <a:spcPts val="0"/>
              </a:spcBef>
            </a:pPr>
            <a:r>
              <a:rPr lang="en-US" dirty="0">
                <a:solidFill>
                  <a:schemeClr val="tx1"/>
                </a:solidFill>
                <a:effectLst/>
                <a:latin typeface="Cambria" panose="02040503050406030204" pitchFamily="18" charset="0"/>
                <a:ea typeface="Cambria" panose="02040503050406030204" pitchFamily="18" charset="0"/>
              </a:rPr>
              <a:t>Super Admin can view and manage data related to current librarian.</a:t>
            </a:r>
          </a:p>
          <a:p>
            <a:pPr marL="76200" indent="0">
              <a:spcBef>
                <a:spcPts val="0"/>
              </a:spcBef>
              <a:buNone/>
            </a:pPr>
            <a:endParaRPr lang="en-US" dirty="0">
              <a:solidFill>
                <a:schemeClr val="tx1"/>
              </a:solidFill>
              <a:effectLst/>
              <a:latin typeface="Cambria" panose="02040503050406030204" pitchFamily="18" charset="0"/>
              <a:ea typeface="Cambria" panose="02040503050406030204" pitchFamily="18" charset="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11</a:t>
            </a:fld>
            <a:endParaRPr>
              <a:latin typeface="Cambria" panose="02040503050406030204" pitchFamily="18" charset="0"/>
              <a:ea typeface="Cambria" panose="02040503050406030204" pitchFamily="18" charset="0"/>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spc="300" dirty="0">
                <a:latin typeface="Cambria" panose="02040503050406030204" pitchFamily="18" charset="0"/>
                <a:ea typeface="Cambria" panose="02040503050406030204" pitchFamily="18" charset="0"/>
              </a:rPr>
              <a:t>Librarian (Admin)</a:t>
            </a:r>
            <a:endParaRPr sz="2800" spc="300" dirty="0">
              <a:latin typeface="Cambria" panose="02040503050406030204" pitchFamily="18" charset="0"/>
              <a:ea typeface="Cambria" panose="02040503050406030204" pitchFamily="18" charset="0"/>
            </a:endParaRPr>
          </a:p>
        </p:txBody>
      </p:sp>
      <p:sp>
        <p:nvSpPr>
          <p:cNvPr id="237" name="Google Shape;237;p16"/>
          <p:cNvSpPr txBox="1">
            <a:spLocks noGrp="1"/>
          </p:cNvSpPr>
          <p:nvPr>
            <p:ph type="body" idx="1"/>
          </p:nvPr>
        </p:nvSpPr>
        <p:spPr>
          <a:xfrm>
            <a:off x="828638" y="1491000"/>
            <a:ext cx="7760765" cy="3145500"/>
          </a:xfrm>
          <a:prstGeom prst="rect">
            <a:avLst/>
          </a:prstGeom>
        </p:spPr>
        <p:txBody>
          <a:bodyPr spcFirstLastPara="1" wrap="square" lIns="91425" tIns="91425" rIns="91425" bIns="91425" anchor="ctr" anchorCtr="0">
            <a:noAutofit/>
          </a:bodyPr>
          <a:lstStyle/>
          <a:p>
            <a:pPr algn="just">
              <a:spcBef>
                <a:spcPts val="0"/>
              </a:spcBef>
            </a:pPr>
            <a:r>
              <a:rPr lang="en-US" sz="2000" dirty="0">
                <a:solidFill>
                  <a:schemeClr val="tx1"/>
                </a:solidFill>
                <a:latin typeface="Cambria" panose="02040503050406030204" pitchFamily="18" charset="0"/>
                <a:ea typeface="Cambria" panose="02040503050406030204" pitchFamily="18" charset="0"/>
              </a:rPr>
              <a:t>Librarian can </a:t>
            </a:r>
            <a:r>
              <a:rPr lang="en-US" sz="2000" dirty="0" smtClean="0">
                <a:solidFill>
                  <a:schemeClr val="tx1"/>
                </a:solidFill>
                <a:latin typeface="Cambria" panose="02040503050406030204" pitchFamily="18" charset="0"/>
                <a:ea typeface="Cambria" panose="02040503050406030204" pitchFamily="18" charset="0"/>
              </a:rPr>
              <a:t>login</a:t>
            </a:r>
            <a:r>
              <a:rPr lang="en-US" sz="2000" dirty="0">
                <a:solidFill>
                  <a:schemeClr val="tx1"/>
                </a:solidFill>
                <a:latin typeface="Cambria" panose="02040503050406030204" pitchFamily="18" charset="0"/>
                <a:ea typeface="Cambria" panose="02040503050406030204" pitchFamily="18" charset="0"/>
              </a:rPr>
              <a:t>.</a:t>
            </a:r>
          </a:p>
          <a:p>
            <a:pPr algn="just">
              <a:spcBef>
                <a:spcPts val="0"/>
              </a:spcBef>
            </a:pPr>
            <a:r>
              <a:rPr lang="en-US" sz="2000" dirty="0">
                <a:solidFill>
                  <a:schemeClr val="tx1"/>
                </a:solidFill>
                <a:latin typeface="Cambria" panose="02040503050406030204" pitchFamily="18" charset="0"/>
                <a:ea typeface="Cambria" panose="02040503050406030204" pitchFamily="18" charset="0"/>
              </a:rPr>
              <a:t>Librarian </a:t>
            </a:r>
            <a:r>
              <a:rPr lang="en-IN" sz="2000" dirty="0">
                <a:solidFill>
                  <a:schemeClr val="tx1"/>
                </a:solidFill>
                <a:effectLst/>
                <a:latin typeface="Cambria" panose="02040503050406030204" pitchFamily="18" charset="0"/>
                <a:ea typeface="Cambria" panose="02040503050406030204" pitchFamily="18" charset="0"/>
              </a:rPr>
              <a:t>can view user details.</a:t>
            </a:r>
          </a:p>
          <a:p>
            <a:pPr algn="just">
              <a:spcBef>
                <a:spcPts val="0"/>
              </a:spcBef>
            </a:pPr>
            <a:r>
              <a:rPr lang="en-US" sz="2000" dirty="0">
                <a:solidFill>
                  <a:schemeClr val="tx1"/>
                </a:solidFill>
                <a:latin typeface="Cambria" panose="02040503050406030204" pitchFamily="18" charset="0"/>
                <a:ea typeface="Cambria" panose="02040503050406030204" pitchFamily="18" charset="0"/>
              </a:rPr>
              <a:t>Librarian </a:t>
            </a:r>
            <a:r>
              <a:rPr lang="en-IN" sz="2000" dirty="0">
                <a:solidFill>
                  <a:schemeClr val="tx1"/>
                </a:solidFill>
                <a:latin typeface="Cambria" panose="02040503050406030204" pitchFamily="18" charset="0"/>
                <a:ea typeface="Cambria" panose="02040503050406030204" pitchFamily="18" charset="0"/>
              </a:rPr>
              <a:t>c</a:t>
            </a:r>
            <a:r>
              <a:rPr lang="en-IN" sz="2000" dirty="0">
                <a:solidFill>
                  <a:schemeClr val="tx1"/>
                </a:solidFill>
                <a:effectLst/>
                <a:latin typeface="Cambria" panose="02040503050406030204" pitchFamily="18" charset="0"/>
                <a:ea typeface="Cambria" panose="02040503050406030204" pitchFamily="18" charset="0"/>
              </a:rPr>
              <a:t>an delete users.</a:t>
            </a:r>
          </a:p>
          <a:p>
            <a:pPr algn="just">
              <a:spcBef>
                <a:spcPts val="0"/>
              </a:spcBef>
            </a:pPr>
            <a:r>
              <a:rPr lang="en-US" sz="2000" dirty="0">
                <a:solidFill>
                  <a:schemeClr val="tx1"/>
                </a:solidFill>
                <a:latin typeface="Cambria" panose="02040503050406030204" pitchFamily="18" charset="0"/>
                <a:ea typeface="Cambria" panose="02040503050406030204" pitchFamily="18" charset="0"/>
              </a:rPr>
              <a:t>Librarian </a:t>
            </a:r>
            <a:r>
              <a:rPr lang="en-IN" sz="2000" dirty="0">
                <a:solidFill>
                  <a:schemeClr val="tx1"/>
                </a:solidFill>
                <a:latin typeface="Cambria" panose="02040503050406030204" pitchFamily="18" charset="0"/>
                <a:ea typeface="Cambria" panose="02040503050406030204" pitchFamily="18" charset="0"/>
              </a:rPr>
              <a:t>c</a:t>
            </a:r>
            <a:r>
              <a:rPr lang="en-IN" sz="2000" dirty="0">
                <a:solidFill>
                  <a:schemeClr val="tx1"/>
                </a:solidFill>
                <a:effectLst/>
                <a:latin typeface="Cambria" panose="02040503050406030204" pitchFamily="18" charset="0"/>
                <a:ea typeface="Cambria" panose="02040503050406030204" pitchFamily="18" charset="0"/>
              </a:rPr>
              <a:t>an modify, </a:t>
            </a:r>
            <a:r>
              <a:rPr lang="en-IN" sz="2000" dirty="0">
                <a:solidFill>
                  <a:schemeClr val="tx1"/>
                </a:solidFill>
                <a:latin typeface="Cambria" panose="02040503050406030204" pitchFamily="18" charset="0"/>
                <a:ea typeface="Cambria" panose="02040503050406030204" pitchFamily="18" charset="0"/>
              </a:rPr>
              <a:t>add, </a:t>
            </a:r>
            <a:r>
              <a:rPr lang="en-IN" sz="2000" dirty="0" smtClean="0">
                <a:solidFill>
                  <a:schemeClr val="tx1"/>
                </a:solidFill>
                <a:latin typeface="Cambria" panose="02040503050406030204" pitchFamily="18" charset="0"/>
                <a:ea typeface="Cambria" panose="02040503050406030204" pitchFamily="18" charset="0"/>
              </a:rPr>
              <a:t>delete and </a:t>
            </a:r>
            <a:r>
              <a:rPr lang="en-IN" sz="2000" dirty="0" smtClean="0">
                <a:solidFill>
                  <a:schemeClr val="tx1"/>
                </a:solidFill>
                <a:effectLst/>
                <a:latin typeface="Cambria" panose="02040503050406030204" pitchFamily="18" charset="0"/>
                <a:ea typeface="Cambria" panose="02040503050406030204" pitchFamily="18" charset="0"/>
              </a:rPr>
              <a:t>view book </a:t>
            </a:r>
            <a:r>
              <a:rPr lang="en-IN" sz="2000" dirty="0" smtClean="0">
                <a:solidFill>
                  <a:schemeClr val="tx1"/>
                </a:solidFill>
                <a:latin typeface="Cambria" panose="02040503050406030204" pitchFamily="18" charset="0"/>
                <a:ea typeface="Cambria" panose="02040503050406030204" pitchFamily="18" charset="0"/>
              </a:rPr>
              <a:t>d</a:t>
            </a:r>
            <a:r>
              <a:rPr lang="en-IN" sz="2000" dirty="0" smtClean="0">
                <a:solidFill>
                  <a:schemeClr val="tx1"/>
                </a:solidFill>
                <a:effectLst/>
                <a:latin typeface="Cambria" panose="02040503050406030204" pitchFamily="18" charset="0"/>
                <a:ea typeface="Cambria" panose="02040503050406030204" pitchFamily="18" charset="0"/>
              </a:rPr>
              <a:t>etails</a:t>
            </a:r>
            <a:r>
              <a:rPr lang="en-IN" sz="2000" dirty="0">
                <a:solidFill>
                  <a:schemeClr val="tx1"/>
                </a:solidFill>
                <a:effectLst/>
                <a:latin typeface="Cambria" panose="02040503050406030204" pitchFamily="18" charset="0"/>
                <a:ea typeface="Cambria" panose="02040503050406030204" pitchFamily="18" charset="0"/>
              </a:rPr>
              <a:t>.</a:t>
            </a:r>
          </a:p>
          <a:p>
            <a:pPr algn="just">
              <a:spcBef>
                <a:spcPts val="0"/>
              </a:spcBef>
            </a:pPr>
            <a:r>
              <a:rPr lang="en-US" sz="2000" dirty="0">
                <a:solidFill>
                  <a:schemeClr val="tx1"/>
                </a:solidFill>
                <a:latin typeface="Cambria" panose="02040503050406030204" pitchFamily="18" charset="0"/>
                <a:ea typeface="Cambria" panose="02040503050406030204" pitchFamily="18" charset="0"/>
              </a:rPr>
              <a:t>Librarian </a:t>
            </a:r>
            <a:r>
              <a:rPr lang="en-IN" sz="2000" dirty="0">
                <a:solidFill>
                  <a:schemeClr val="tx1"/>
                </a:solidFill>
                <a:latin typeface="Cambria" panose="02040503050406030204" pitchFamily="18" charset="0"/>
                <a:ea typeface="Cambria" panose="02040503050406030204" pitchFamily="18" charset="0"/>
              </a:rPr>
              <a:t>c</a:t>
            </a:r>
            <a:r>
              <a:rPr lang="en-IN" sz="2000" dirty="0">
                <a:solidFill>
                  <a:schemeClr val="tx1"/>
                </a:solidFill>
                <a:effectLst/>
                <a:latin typeface="Cambria" panose="02040503050406030204" pitchFamily="18" charset="0"/>
                <a:ea typeface="Cambria" panose="02040503050406030204" pitchFamily="18" charset="0"/>
              </a:rPr>
              <a:t>an modify, </a:t>
            </a:r>
            <a:r>
              <a:rPr lang="en-IN" sz="2000" dirty="0">
                <a:solidFill>
                  <a:schemeClr val="tx1"/>
                </a:solidFill>
                <a:latin typeface="Cambria" panose="02040503050406030204" pitchFamily="18" charset="0"/>
                <a:ea typeface="Cambria" panose="02040503050406030204" pitchFamily="18" charset="0"/>
              </a:rPr>
              <a:t>add, delete and </a:t>
            </a:r>
            <a:r>
              <a:rPr lang="en-IN" sz="2000" dirty="0">
                <a:solidFill>
                  <a:schemeClr val="tx1"/>
                </a:solidFill>
                <a:effectLst/>
                <a:latin typeface="Cambria" panose="02040503050406030204" pitchFamily="18" charset="0"/>
                <a:ea typeface="Cambria" panose="02040503050406030204" pitchFamily="18" charset="0"/>
              </a:rPr>
              <a:t>view book </a:t>
            </a:r>
            <a:r>
              <a:rPr lang="en-US" sz="2000" dirty="0">
                <a:solidFill>
                  <a:schemeClr val="tx1"/>
                </a:solidFill>
                <a:latin typeface="Cambria" panose="02040503050406030204" pitchFamily="18" charset="0"/>
                <a:ea typeface="Cambria" panose="02040503050406030204" pitchFamily="18" charset="0"/>
              </a:rPr>
              <a:t>c</a:t>
            </a:r>
            <a:r>
              <a:rPr lang="en-US" sz="2000" dirty="0">
                <a:solidFill>
                  <a:schemeClr val="tx1"/>
                </a:solidFill>
                <a:effectLst/>
                <a:latin typeface="Cambria" panose="02040503050406030204" pitchFamily="18" charset="0"/>
                <a:ea typeface="Cambria" panose="02040503050406030204" pitchFamily="18" charset="0"/>
              </a:rPr>
              <a:t>ategories</a:t>
            </a:r>
            <a:r>
              <a:rPr lang="en-IN" sz="2000" dirty="0">
                <a:solidFill>
                  <a:schemeClr val="tx1"/>
                </a:solidFill>
                <a:effectLst/>
                <a:latin typeface="Cambria" panose="02040503050406030204" pitchFamily="18" charset="0"/>
                <a:ea typeface="Cambria" panose="02040503050406030204" pitchFamily="18" charset="0"/>
              </a:rPr>
              <a:t>.</a:t>
            </a:r>
          </a:p>
          <a:p>
            <a:pPr algn="just">
              <a:spcBef>
                <a:spcPts val="0"/>
              </a:spcBef>
            </a:pPr>
            <a:r>
              <a:rPr lang="en-IN" sz="2000" b="0" dirty="0">
                <a:solidFill>
                  <a:schemeClr val="tx1"/>
                </a:solidFill>
                <a:effectLst/>
                <a:latin typeface="Cambria" panose="02040503050406030204" pitchFamily="18" charset="0"/>
                <a:ea typeface="Cambria" panose="02040503050406030204" pitchFamily="18" charset="0"/>
              </a:rPr>
              <a:t>Librarian </a:t>
            </a:r>
            <a:r>
              <a:rPr lang="en-IN" sz="2000" dirty="0">
                <a:solidFill>
                  <a:schemeClr val="tx1"/>
                </a:solidFill>
                <a:latin typeface="Cambria" panose="02040503050406030204" pitchFamily="18" charset="0"/>
                <a:ea typeface="Cambria" panose="02040503050406030204" pitchFamily="18" charset="0"/>
              </a:rPr>
              <a:t>c</a:t>
            </a:r>
            <a:r>
              <a:rPr lang="en-IN" sz="2000" b="0" dirty="0">
                <a:solidFill>
                  <a:schemeClr val="tx1"/>
                </a:solidFill>
                <a:effectLst/>
                <a:latin typeface="Cambria" panose="02040503050406030204" pitchFamily="18" charset="0"/>
                <a:ea typeface="Cambria" panose="02040503050406030204" pitchFamily="18" charset="0"/>
              </a:rPr>
              <a:t>an accept orders.</a:t>
            </a:r>
          </a:p>
          <a:p>
            <a:pPr algn="just"/>
            <a:r>
              <a:rPr lang="en-US" sz="2000" b="0" dirty="0">
                <a:solidFill>
                  <a:schemeClr val="tx1"/>
                </a:solidFill>
                <a:effectLst/>
                <a:latin typeface="Cambria" panose="02040503050406030204" pitchFamily="18" charset="0"/>
                <a:ea typeface="Cambria" panose="02040503050406030204" pitchFamily="18" charset="0"/>
              </a:rPr>
              <a:t>Librarian can manage transactions related to selling and buying of books.</a:t>
            </a:r>
          </a:p>
          <a:p>
            <a:pPr>
              <a:spcBef>
                <a:spcPts val="0"/>
              </a:spcBef>
            </a:pPr>
            <a:endParaRPr lang="en-US" sz="1800" dirty="0">
              <a:solidFill>
                <a:schemeClr val="tx1"/>
              </a:solidFill>
              <a:effectLst/>
              <a:latin typeface="Cambria" panose="02040503050406030204" pitchFamily="18" charset="0"/>
              <a:ea typeface="Cambria" panose="02040503050406030204" pitchFamily="18" charset="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12</a:t>
            </a:fld>
            <a:endParaRPr>
              <a:latin typeface="Cambria" panose="02040503050406030204" pitchFamily="18" charset="0"/>
              <a:ea typeface="Cambria" panose="02040503050406030204" pitchFamily="18" charset="0"/>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17515739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spc="300" dirty="0"/>
              <a:t>Users (Buyer/Seller)</a:t>
            </a:r>
            <a:endParaRPr sz="2800" spc="300" dirty="0"/>
          </a:p>
        </p:txBody>
      </p:sp>
      <p:sp>
        <p:nvSpPr>
          <p:cNvPr id="237" name="Google Shape;237;p16"/>
          <p:cNvSpPr txBox="1">
            <a:spLocks noGrp="1"/>
          </p:cNvSpPr>
          <p:nvPr>
            <p:ph type="body" idx="1"/>
          </p:nvPr>
        </p:nvSpPr>
        <p:spPr>
          <a:xfrm>
            <a:off x="814275" y="1553137"/>
            <a:ext cx="7760765" cy="3590363"/>
          </a:xfrm>
          <a:prstGeom prst="rect">
            <a:avLst/>
          </a:prstGeom>
        </p:spPr>
        <p:txBody>
          <a:bodyPr spcFirstLastPara="1" wrap="square" lIns="91425" tIns="91425" rIns="91425" bIns="91425" anchor="ctr" anchorCtr="0">
            <a:noAutofit/>
          </a:bodyPr>
          <a:lstStyle/>
          <a:p>
            <a:pPr algn="just">
              <a:spcBef>
                <a:spcPts val="0"/>
              </a:spcBef>
            </a:pPr>
            <a:r>
              <a:rPr lang="en-US" sz="2000" dirty="0">
                <a:solidFill>
                  <a:schemeClr val="tx1"/>
                </a:solidFill>
                <a:latin typeface="Cambria" panose="02040503050406030204" pitchFamily="18" charset="0"/>
                <a:ea typeface="Cambria" panose="02040503050406030204" pitchFamily="18" charset="0"/>
              </a:rPr>
              <a:t>Users can login.</a:t>
            </a:r>
          </a:p>
          <a:p>
            <a:pPr algn="just"/>
            <a:r>
              <a:rPr lang="en-US" sz="2000" dirty="0">
                <a:solidFill>
                  <a:schemeClr val="tx1"/>
                </a:solidFill>
                <a:latin typeface="Cambria" panose="02040503050406030204" pitchFamily="18" charset="0"/>
                <a:ea typeface="Cambria" panose="02040503050406030204" pitchFamily="18" charset="0"/>
              </a:rPr>
              <a:t>Users c</a:t>
            </a:r>
            <a:r>
              <a:rPr lang="en-US" sz="2000" b="0" dirty="0">
                <a:solidFill>
                  <a:schemeClr val="tx1"/>
                </a:solidFill>
                <a:effectLst/>
                <a:latin typeface="Cambria" panose="02040503050406030204" pitchFamily="18" charset="0"/>
                <a:ea typeface="Cambria" panose="02040503050406030204" pitchFamily="18" charset="0"/>
              </a:rPr>
              <a:t>an add, view,  buy and delete books.</a:t>
            </a:r>
          </a:p>
          <a:p>
            <a:pPr algn="just"/>
            <a:r>
              <a:rPr lang="en-IN" sz="2000" dirty="0">
                <a:solidFill>
                  <a:schemeClr val="tx1"/>
                </a:solidFill>
                <a:latin typeface="Cambria" panose="02040503050406030204" pitchFamily="18" charset="0"/>
                <a:ea typeface="Cambria" panose="02040503050406030204" pitchFamily="18" charset="0"/>
              </a:rPr>
              <a:t>Users c</a:t>
            </a:r>
            <a:r>
              <a:rPr lang="en-IN" sz="2000" b="0" dirty="0">
                <a:solidFill>
                  <a:schemeClr val="tx1"/>
                </a:solidFill>
                <a:effectLst/>
                <a:latin typeface="Cambria" panose="02040503050406030204" pitchFamily="18" charset="0"/>
                <a:ea typeface="Cambria" panose="02040503050406030204" pitchFamily="18" charset="0"/>
              </a:rPr>
              <a:t>an borrow books.</a:t>
            </a:r>
          </a:p>
          <a:p>
            <a:pPr algn="just"/>
            <a:r>
              <a:rPr lang="en-IN" sz="2000" dirty="0">
                <a:solidFill>
                  <a:schemeClr val="tx1"/>
                </a:solidFill>
                <a:latin typeface="Cambria" panose="02040503050406030204" pitchFamily="18" charset="0"/>
                <a:ea typeface="Cambria" panose="02040503050406030204" pitchFamily="18" charset="0"/>
              </a:rPr>
              <a:t>Users can view </a:t>
            </a:r>
            <a:r>
              <a:rPr lang="en-IN" sz="2000" dirty="0" smtClean="0">
                <a:solidFill>
                  <a:schemeClr val="tx1"/>
                </a:solidFill>
                <a:latin typeface="Cambria" panose="02040503050406030204" pitchFamily="18" charset="0"/>
                <a:ea typeface="Cambria" panose="02040503050406030204" pitchFamily="18" charset="0"/>
              </a:rPr>
              <a:t>book issue details</a:t>
            </a:r>
            <a:r>
              <a:rPr lang="en-IN" sz="2000" dirty="0">
                <a:solidFill>
                  <a:schemeClr val="tx1"/>
                </a:solidFill>
                <a:latin typeface="Cambria" panose="02040503050406030204" pitchFamily="18" charset="0"/>
                <a:ea typeface="Cambria" panose="02040503050406030204" pitchFamily="18" charset="0"/>
              </a:rPr>
              <a:t>.</a:t>
            </a:r>
            <a:endParaRPr lang="en-IN" sz="2000" b="0" dirty="0">
              <a:solidFill>
                <a:schemeClr val="tx1"/>
              </a:solidFill>
              <a:effectLst/>
              <a:latin typeface="Cambria" panose="02040503050406030204" pitchFamily="18" charset="0"/>
              <a:ea typeface="Cambria" panose="02040503050406030204" pitchFamily="18" charset="0"/>
            </a:endParaRPr>
          </a:p>
          <a:p>
            <a:pPr algn="just"/>
            <a:r>
              <a:rPr lang="en-US" sz="2000" dirty="0">
                <a:solidFill>
                  <a:schemeClr val="tx1"/>
                </a:solidFill>
                <a:latin typeface="Cambria" panose="02040503050406030204" pitchFamily="18" charset="0"/>
                <a:ea typeface="Cambria" panose="02040503050406030204" pitchFamily="18" charset="0"/>
              </a:rPr>
              <a:t>Users c</a:t>
            </a:r>
            <a:r>
              <a:rPr lang="en-US" sz="2000" b="0" dirty="0">
                <a:solidFill>
                  <a:schemeClr val="tx1"/>
                </a:solidFill>
                <a:effectLst/>
                <a:latin typeface="Cambria" panose="02040503050406030204" pitchFamily="18" charset="0"/>
                <a:ea typeface="Cambria" panose="02040503050406030204" pitchFamily="18" charset="0"/>
              </a:rPr>
              <a:t>an place, accept and delete orders.</a:t>
            </a:r>
          </a:p>
          <a:p>
            <a:pPr algn="just"/>
            <a:r>
              <a:rPr lang="en-IN" sz="2000" dirty="0">
                <a:solidFill>
                  <a:schemeClr val="tx1"/>
                </a:solidFill>
                <a:latin typeface="Cambria" panose="02040503050406030204" pitchFamily="18" charset="0"/>
                <a:ea typeface="Cambria" panose="02040503050406030204" pitchFamily="18" charset="0"/>
              </a:rPr>
              <a:t>Users c</a:t>
            </a:r>
            <a:r>
              <a:rPr lang="en-IN" sz="2000" b="0" dirty="0">
                <a:solidFill>
                  <a:schemeClr val="tx1"/>
                </a:solidFill>
                <a:effectLst/>
                <a:latin typeface="Cambria" panose="02040503050406030204" pitchFamily="18" charset="0"/>
                <a:ea typeface="Cambria" panose="02040503050406030204" pitchFamily="18" charset="0"/>
              </a:rPr>
              <a:t>an view cart details.</a:t>
            </a:r>
          </a:p>
          <a:p>
            <a:pPr algn="just"/>
            <a:r>
              <a:rPr lang="en-US" sz="2000" dirty="0" smtClean="0">
                <a:solidFill>
                  <a:schemeClr val="tx1"/>
                </a:solidFill>
                <a:latin typeface="Cambria" panose="02040503050406030204" pitchFamily="18" charset="0"/>
                <a:ea typeface="Cambria" panose="02040503050406030204" pitchFamily="18" charset="0"/>
              </a:rPr>
              <a:t>Users </a:t>
            </a:r>
            <a:r>
              <a:rPr lang="en-US" sz="2000" dirty="0">
                <a:solidFill>
                  <a:schemeClr val="tx1"/>
                </a:solidFill>
                <a:latin typeface="Cambria" panose="02040503050406030204" pitchFamily="18" charset="0"/>
                <a:ea typeface="Cambria" panose="02040503050406030204" pitchFamily="18" charset="0"/>
              </a:rPr>
              <a:t>can manage payment transactions.</a:t>
            </a:r>
          </a:p>
          <a:p>
            <a:endParaRPr lang="en-IN" sz="2000" b="0" dirty="0">
              <a:solidFill>
                <a:schemeClr val="tx1"/>
              </a:solidFill>
              <a:effectLst/>
              <a:latin typeface="Cambria" panose="02040503050406030204" pitchFamily="18" charset="0"/>
              <a:ea typeface="Cambria" panose="02040503050406030204" pitchFamily="18" charset="0"/>
            </a:endParaRPr>
          </a:p>
          <a:p>
            <a:pPr marL="76200" indent="0">
              <a:spcBef>
                <a:spcPts val="0"/>
              </a:spcBef>
              <a:buNone/>
            </a:pPr>
            <a:endParaRPr lang="en-US" sz="1800" dirty="0">
              <a:solidFill>
                <a:schemeClr val="tx1"/>
              </a:solidFill>
              <a:effectLst/>
              <a:latin typeface="Cambria" panose="02040503050406030204" pitchFamily="18" charset="0"/>
              <a:ea typeface="Cambria" panose="02040503050406030204" pitchFamily="18" charset="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646455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532059" y="403592"/>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spc="300" dirty="0">
                <a:latin typeface="Cambria" panose="02040503050406030204" pitchFamily="18" charset="0"/>
                <a:ea typeface="Cambria" panose="02040503050406030204" pitchFamily="18" charset="0"/>
              </a:rPr>
              <a:t>Visitor</a:t>
            </a:r>
            <a:endParaRPr sz="2800" spc="300" dirty="0">
              <a:latin typeface="Cambria" panose="02040503050406030204" pitchFamily="18" charset="0"/>
              <a:ea typeface="Cambria" panose="02040503050406030204" pitchFamily="18" charset="0"/>
            </a:endParaRPr>
          </a:p>
        </p:txBody>
      </p:sp>
      <p:sp>
        <p:nvSpPr>
          <p:cNvPr id="237" name="Google Shape;237;p16"/>
          <p:cNvSpPr txBox="1">
            <a:spLocks noGrp="1"/>
          </p:cNvSpPr>
          <p:nvPr>
            <p:ph type="body" idx="1"/>
          </p:nvPr>
        </p:nvSpPr>
        <p:spPr>
          <a:xfrm>
            <a:off x="664260" y="2110009"/>
            <a:ext cx="6803726" cy="1280199"/>
          </a:xfrm>
          <a:prstGeom prst="rect">
            <a:avLst/>
          </a:prstGeom>
        </p:spPr>
        <p:txBody>
          <a:bodyPr spcFirstLastPara="1" wrap="square" lIns="91425" tIns="91425" rIns="91425" bIns="91425" anchor="ctr" anchorCtr="0">
            <a:noAutofit/>
          </a:bodyPr>
          <a:lstStyle/>
          <a:p>
            <a:pPr algn="just"/>
            <a:r>
              <a:rPr lang="en-US" dirty="0">
                <a:solidFill>
                  <a:schemeClr val="tx1"/>
                </a:solidFill>
                <a:latin typeface="Cambria" panose="02040503050406030204" pitchFamily="18" charset="0"/>
                <a:ea typeface="Cambria" panose="02040503050406030204" pitchFamily="18" charset="0"/>
              </a:rPr>
              <a:t>Visitor c</a:t>
            </a:r>
            <a:r>
              <a:rPr lang="en-US" b="0" dirty="0">
                <a:solidFill>
                  <a:schemeClr val="tx1"/>
                </a:solidFill>
                <a:effectLst/>
                <a:latin typeface="Cambria" panose="02040503050406030204" pitchFamily="18" charset="0"/>
                <a:ea typeface="Cambria" panose="02040503050406030204" pitchFamily="18" charset="0"/>
              </a:rPr>
              <a:t>an sign up on the system.</a:t>
            </a:r>
          </a:p>
          <a:p>
            <a:pPr algn="just"/>
            <a:r>
              <a:rPr lang="en-US" dirty="0">
                <a:solidFill>
                  <a:schemeClr val="tx1"/>
                </a:solidFill>
                <a:latin typeface="Cambria" panose="02040503050406030204" pitchFamily="18" charset="0"/>
                <a:ea typeface="Cambria" panose="02040503050406030204" pitchFamily="18" charset="0"/>
              </a:rPr>
              <a:t>Visitor c</a:t>
            </a:r>
            <a:r>
              <a:rPr lang="en-US" b="0" dirty="0">
                <a:solidFill>
                  <a:schemeClr val="tx1"/>
                </a:solidFill>
                <a:effectLst/>
                <a:latin typeface="Cambria" panose="02040503050406030204" pitchFamily="18" charset="0"/>
                <a:ea typeface="Cambria" panose="02040503050406030204" pitchFamily="18" charset="0"/>
              </a:rPr>
              <a:t>an view the currently available book data</a:t>
            </a:r>
            <a:r>
              <a:rPr lang="en-US" b="0" dirty="0" smtClean="0">
                <a:solidFill>
                  <a:schemeClr val="tx1"/>
                </a:solidFill>
                <a:effectLst/>
                <a:latin typeface="Cambria" panose="02040503050406030204" pitchFamily="18" charset="0"/>
                <a:ea typeface="Cambria" panose="02040503050406030204" pitchFamily="18" charset="0"/>
              </a:rPr>
              <a:t>.</a:t>
            </a:r>
            <a:endParaRPr lang="en-US" b="0" dirty="0">
              <a:solidFill>
                <a:schemeClr val="tx1"/>
              </a:solidFill>
              <a:effectLst/>
              <a:latin typeface="Cambria" panose="02040503050406030204" pitchFamily="18" charset="0"/>
              <a:ea typeface="Cambria" panose="02040503050406030204" pitchFamily="18" charset="0"/>
            </a:endParaRPr>
          </a:p>
        </p:txBody>
      </p:sp>
      <p:sp>
        <p:nvSpPr>
          <p:cNvPr id="238" name="Google Shape;238;p16"/>
          <p:cNvSpPr txBox="1">
            <a:spLocks noGrp="1"/>
          </p:cNvSpPr>
          <p:nvPr>
            <p:ph type="sldNum" idx="12"/>
          </p:nvPr>
        </p:nvSpPr>
        <p:spPr>
          <a:xfrm>
            <a:off x="7335784" y="4647517"/>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14</a:t>
            </a:fld>
            <a:endParaRPr>
              <a:latin typeface="Cambria" panose="02040503050406030204" pitchFamily="18" charset="0"/>
              <a:ea typeface="Cambria" panose="02040503050406030204" pitchFamily="18" charset="0"/>
            </a:endParaRPr>
          </a:p>
        </p:txBody>
      </p:sp>
      <p:grpSp>
        <p:nvGrpSpPr>
          <p:cNvPr id="239" name="Google Shape;239;p16"/>
          <p:cNvGrpSpPr/>
          <p:nvPr/>
        </p:nvGrpSpPr>
        <p:grpSpPr>
          <a:xfrm>
            <a:off x="0" y="601935"/>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22324768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mbria" panose="02040503050406030204" pitchFamily="18" charset="0"/>
                <a:ea typeface="Cambria" panose="02040503050406030204" pitchFamily="18" charset="0"/>
              </a:rPr>
              <a:t> Existing System</a:t>
            </a:r>
            <a:endParaRPr dirty="0">
              <a:latin typeface="Cambria" panose="02040503050406030204" pitchFamily="18" charset="0"/>
              <a:ea typeface="Cambria" panose="02040503050406030204" pitchFamily="18" charset="0"/>
            </a:endParaRPr>
          </a:p>
        </p:txBody>
      </p:sp>
      <p:sp>
        <p:nvSpPr>
          <p:cNvPr id="237" name="Google Shape;237;p16"/>
          <p:cNvSpPr txBox="1">
            <a:spLocks noGrp="1"/>
          </p:cNvSpPr>
          <p:nvPr>
            <p:ph type="body" idx="1"/>
          </p:nvPr>
        </p:nvSpPr>
        <p:spPr>
          <a:xfrm>
            <a:off x="594924" y="1627322"/>
            <a:ext cx="7733040" cy="3009178"/>
          </a:xfrm>
          <a:prstGeom prst="rect">
            <a:avLst/>
          </a:prstGeom>
        </p:spPr>
        <p:txBody>
          <a:bodyPr spcFirstLastPara="1" wrap="square" lIns="91425" tIns="91425" rIns="91425" bIns="91425" anchor="ctr" anchorCtr="0">
            <a:noAutofit/>
          </a:bodyPr>
          <a:lstStyle/>
          <a:p>
            <a:pPr marL="457200" lvl="0" indent="-381000" algn="just" rtl="0">
              <a:spcBef>
                <a:spcPts val="0"/>
              </a:spcBef>
              <a:spcAft>
                <a:spcPts val="0"/>
              </a:spcAft>
              <a:buSzPts val="2400"/>
              <a:buChar char="▰"/>
            </a:pPr>
            <a:r>
              <a:rPr lang="en-US" sz="1800" dirty="0">
                <a:solidFill>
                  <a:schemeClr val="accent2"/>
                </a:solidFill>
                <a:latin typeface="Cambria" panose="02040503050406030204" pitchFamily="18" charset="0"/>
                <a:ea typeface="Cambria" panose="02040503050406030204" pitchFamily="18" charset="0"/>
              </a:rPr>
              <a:t>- </a:t>
            </a:r>
            <a:r>
              <a:rPr lang="en-US" sz="1800" dirty="0">
                <a:solidFill>
                  <a:schemeClr val="accent2"/>
                </a:solidFill>
                <a:latin typeface="Cambria" panose="02040503050406030204" pitchFamily="18" charset="0"/>
                <a:ea typeface="Cambria" panose="02040503050406030204" pitchFamily="18" charset="0"/>
                <a:hlinkClick r:id="rId3">
                  <a:extLst>
                    <a:ext uri="{A12FA001-AC4F-418D-AE19-62706E023703}">
                      <ahyp:hlinkClr xmlns:ahyp="http://schemas.microsoft.com/office/drawing/2018/hyperlinkcolor" xmlns="" val="tx"/>
                    </a:ext>
                  </a:extLst>
                </a:hlinkClick>
              </a:rPr>
              <a:t>ebookselibrary.com </a:t>
            </a:r>
            <a:r>
              <a:rPr lang="en-US" sz="1800" dirty="0">
                <a:solidFill>
                  <a:schemeClr val="accent2"/>
                </a:solidFill>
                <a:latin typeface="Cambria" panose="02040503050406030204" pitchFamily="18" charset="0"/>
                <a:ea typeface="Cambria" panose="02040503050406030204" pitchFamily="18" charset="0"/>
              </a:rPr>
              <a:t>is an online book portal which lets the users to read free e-books and also buy e-books from the portal</a:t>
            </a:r>
          </a:p>
          <a:p>
            <a:pPr marL="457200" lvl="0" indent="-381000" algn="just" rtl="0">
              <a:spcBef>
                <a:spcPts val="0"/>
              </a:spcBef>
              <a:spcAft>
                <a:spcPts val="0"/>
              </a:spcAft>
              <a:buSzPts val="2400"/>
              <a:buChar char="▰"/>
            </a:pPr>
            <a:r>
              <a:rPr lang="en-US" sz="1800" dirty="0">
                <a:solidFill>
                  <a:schemeClr val="accent2"/>
                </a:solidFill>
                <a:latin typeface="Cambria" panose="02040503050406030204" pitchFamily="18" charset="0"/>
                <a:ea typeface="Cambria" panose="02040503050406030204" pitchFamily="18" charset="0"/>
              </a:rPr>
              <a:t>- The system has e-books divided on the basis of different subjects and genres.</a:t>
            </a:r>
          </a:p>
          <a:p>
            <a:pPr marL="457200" lvl="0" indent="-381000" algn="just" rtl="0">
              <a:spcBef>
                <a:spcPts val="0"/>
              </a:spcBef>
              <a:spcAft>
                <a:spcPts val="0"/>
              </a:spcAft>
              <a:buSzPts val="2400"/>
              <a:buChar char="▰"/>
            </a:pPr>
            <a:r>
              <a:rPr lang="en-US" sz="1800" dirty="0">
                <a:solidFill>
                  <a:schemeClr val="accent2"/>
                </a:solidFill>
                <a:latin typeface="Cambria" panose="02040503050406030204" pitchFamily="18" charset="0"/>
                <a:ea typeface="Cambria" panose="02040503050406030204" pitchFamily="18" charset="0"/>
              </a:rPr>
              <a:t>- Books can also be filtered on the basis of professional courses on this system</a:t>
            </a:r>
          </a:p>
          <a:p>
            <a:pPr lvl="0" algn="just">
              <a:spcBef>
                <a:spcPts val="0"/>
              </a:spcBef>
            </a:pPr>
            <a:r>
              <a:rPr lang="en-US" sz="1800" dirty="0">
                <a:solidFill>
                  <a:schemeClr val="accent2"/>
                </a:solidFill>
                <a:latin typeface="Cambria" panose="02040503050406030204" pitchFamily="18" charset="0"/>
                <a:ea typeface="Cambria" panose="02040503050406030204" pitchFamily="18" charset="0"/>
              </a:rPr>
              <a:t>- </a:t>
            </a:r>
            <a:r>
              <a:rPr lang="en-US" sz="1800" dirty="0">
                <a:solidFill>
                  <a:schemeClr val="accent2"/>
                </a:solidFill>
                <a:latin typeface="Cambria" panose="02040503050406030204" pitchFamily="18" charset="0"/>
                <a:ea typeface="Cambria" panose="02040503050406030204" pitchFamily="18" charset="0"/>
              </a:rPr>
              <a:t>Various </a:t>
            </a:r>
            <a:r>
              <a:rPr lang="en-US" sz="1800" dirty="0" smtClean="0">
                <a:solidFill>
                  <a:schemeClr val="accent2"/>
                </a:solidFill>
                <a:latin typeface="Cambria" panose="02040503050406030204" pitchFamily="18" charset="0"/>
                <a:ea typeface="Cambria" panose="02040503050406030204" pitchFamily="18" charset="0"/>
              </a:rPr>
              <a:t>competitions </a:t>
            </a:r>
            <a:r>
              <a:rPr lang="en-US" sz="1800" dirty="0">
                <a:solidFill>
                  <a:schemeClr val="accent2"/>
                </a:solidFill>
                <a:latin typeface="Cambria" panose="02040503050406030204" pitchFamily="18" charset="0"/>
                <a:ea typeface="Cambria" panose="02040503050406030204" pitchFamily="18" charset="0"/>
              </a:rPr>
              <a:t>are held related to subjects of competitive exams</a:t>
            </a:r>
            <a:r>
              <a:rPr lang="en-US" sz="1800" dirty="0" smtClean="0">
                <a:solidFill>
                  <a:schemeClr val="accent2"/>
                </a:solidFill>
                <a:latin typeface="Cambria" panose="02040503050406030204" pitchFamily="18" charset="0"/>
                <a:ea typeface="Cambria" panose="02040503050406030204" pitchFamily="18" charset="0"/>
              </a:rPr>
              <a:t>.</a:t>
            </a:r>
          </a:p>
          <a:p>
            <a:pPr lvl="0" algn="just">
              <a:spcBef>
                <a:spcPts val="0"/>
              </a:spcBef>
            </a:pPr>
            <a:r>
              <a:rPr lang="en-US" sz="1800" dirty="0">
                <a:solidFill>
                  <a:schemeClr val="accent2"/>
                </a:solidFill>
                <a:latin typeface="Cambria" panose="02040503050406030204" pitchFamily="18" charset="0"/>
                <a:ea typeface="Cambria" panose="02040503050406030204" pitchFamily="18" charset="0"/>
              </a:rPr>
              <a:t>Books are also available in the collections of academic levels(Pre-primary to class 12</a:t>
            </a:r>
            <a:r>
              <a:rPr lang="en-US" sz="1800" dirty="0" smtClean="0">
                <a:solidFill>
                  <a:schemeClr val="accent2"/>
                </a:solidFill>
                <a:latin typeface="Cambria" panose="02040503050406030204" pitchFamily="18" charset="0"/>
                <a:ea typeface="Cambria" panose="02040503050406030204" pitchFamily="18" charset="0"/>
              </a:rPr>
              <a:t>).</a:t>
            </a:r>
          </a:p>
          <a:p>
            <a:pPr lvl="0" algn="just">
              <a:spcBef>
                <a:spcPts val="0"/>
              </a:spcBef>
            </a:pPr>
            <a:r>
              <a:rPr lang="en-US" sz="1800" dirty="0">
                <a:solidFill>
                  <a:schemeClr val="accent2"/>
                </a:solidFill>
                <a:latin typeface="Cambria" panose="02040503050406030204" pitchFamily="18" charset="0"/>
                <a:ea typeface="Cambria" panose="02040503050406030204" pitchFamily="18" charset="0"/>
              </a:rPr>
              <a:t>Different kinds of journals are also available on this system.</a:t>
            </a:r>
          </a:p>
          <a:p>
            <a:pPr lvl="0" algn="just">
              <a:spcBef>
                <a:spcPts val="0"/>
              </a:spcBef>
            </a:pPr>
            <a:r>
              <a:rPr lang="en-US" sz="1800" dirty="0">
                <a:solidFill>
                  <a:schemeClr val="accent2"/>
                </a:solidFill>
                <a:latin typeface="Cambria" panose="02040503050406030204" pitchFamily="18" charset="0"/>
                <a:ea typeface="Cambria" panose="02040503050406030204" pitchFamily="18" charset="0"/>
              </a:rPr>
              <a:t>- Users cannot buy physical books or can download e-books</a:t>
            </a:r>
          </a:p>
          <a:p>
            <a:pPr lvl="0" algn="just">
              <a:spcBef>
                <a:spcPts val="0"/>
              </a:spcBef>
            </a:pPr>
            <a:r>
              <a:rPr lang="en-US" sz="1800" dirty="0">
                <a:solidFill>
                  <a:schemeClr val="accent2"/>
                </a:solidFill>
                <a:latin typeface="Cambria" panose="02040503050406030204" pitchFamily="18" charset="0"/>
                <a:ea typeface="Cambria" panose="02040503050406030204" pitchFamily="18" charset="0"/>
              </a:rPr>
              <a:t>with the use of this system.</a:t>
            </a:r>
            <a:endParaRPr lang="en-US" sz="1800" dirty="0">
              <a:solidFill>
                <a:schemeClr val="accent2"/>
              </a:solidFill>
              <a:latin typeface="Cambria" panose="02040503050406030204" pitchFamily="18" charset="0"/>
              <a:ea typeface="Cambria" panose="02040503050406030204" pitchFamily="18" charset="0"/>
            </a:endParaRPr>
          </a:p>
          <a:p>
            <a:pPr marL="457200" lvl="0" indent="-381000" algn="just" rtl="0">
              <a:spcBef>
                <a:spcPts val="0"/>
              </a:spcBef>
              <a:spcAft>
                <a:spcPts val="0"/>
              </a:spcAft>
              <a:buSzPts val="2400"/>
              <a:buChar char="▰"/>
            </a:pPr>
            <a:r>
              <a:rPr lang="en-IN" sz="1800" dirty="0">
                <a:solidFill>
                  <a:schemeClr val="accent2"/>
                </a:solidFill>
                <a:latin typeface="Cambria" panose="02040503050406030204" pitchFamily="18" charset="0"/>
                <a:ea typeface="Cambria" panose="02040503050406030204" pitchFamily="18" charset="0"/>
              </a:rPr>
              <a:t>Reference - </a:t>
            </a:r>
            <a:r>
              <a:rPr lang="en-IN" sz="1800" b="1" dirty="0">
                <a:solidFill>
                  <a:schemeClr val="accent2"/>
                </a:solidFill>
                <a:latin typeface="Cambria" panose="02040503050406030204" pitchFamily="18" charset="0"/>
                <a:ea typeface="Cambria" panose="02040503050406030204" pitchFamily="18" charset="0"/>
                <a:hlinkClick r:id="rId4">
                  <a:extLst>
                    <a:ext uri="{A12FA001-AC4F-418D-AE19-62706E023703}">
                      <ahyp:hlinkClr xmlns:ahyp="http://schemas.microsoft.com/office/drawing/2018/hyperlinkcolor" xmlns="" val="tx"/>
                    </a:ext>
                  </a:extLst>
                </a:hlinkClick>
              </a:rPr>
              <a:t>www.ebookselibrary.com</a:t>
            </a:r>
            <a:endParaRPr sz="1800" b="1" dirty="0">
              <a:solidFill>
                <a:schemeClr val="accent2"/>
              </a:solidFill>
              <a:latin typeface="Cambria" panose="02040503050406030204" pitchFamily="18" charset="0"/>
              <a:ea typeface="Cambria" panose="02040503050406030204" pitchFamily="18" charset="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15</a:t>
            </a:fld>
            <a:endParaRPr>
              <a:latin typeface="Cambria" panose="02040503050406030204" pitchFamily="18" charset="0"/>
              <a:ea typeface="Cambria" panose="02040503050406030204" pitchFamily="18" charset="0"/>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29072305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mbria" panose="02040503050406030204" pitchFamily="18" charset="0"/>
                <a:ea typeface="Cambria" panose="02040503050406030204" pitchFamily="18" charset="0"/>
              </a:rPr>
              <a:t>Proposed System</a:t>
            </a:r>
            <a:endParaRPr dirty="0">
              <a:latin typeface="Cambria" panose="02040503050406030204" pitchFamily="18" charset="0"/>
              <a:ea typeface="Cambria" panose="02040503050406030204" pitchFamily="18" charset="0"/>
            </a:endParaRPr>
          </a:p>
        </p:txBody>
      </p:sp>
      <p:sp>
        <p:nvSpPr>
          <p:cNvPr id="237" name="Google Shape;237;p16"/>
          <p:cNvSpPr txBox="1">
            <a:spLocks noGrp="1"/>
          </p:cNvSpPr>
          <p:nvPr>
            <p:ph type="body" idx="1"/>
          </p:nvPr>
        </p:nvSpPr>
        <p:spPr>
          <a:xfrm>
            <a:off x="277148" y="1788456"/>
            <a:ext cx="7702045" cy="3145500"/>
          </a:xfrm>
          <a:prstGeom prst="rect">
            <a:avLst/>
          </a:prstGeom>
        </p:spPr>
        <p:txBody>
          <a:bodyPr spcFirstLastPara="1" wrap="square" lIns="91425" tIns="91425" rIns="91425" bIns="91425" anchor="ctr" anchorCtr="0">
            <a:noAutofit/>
          </a:bodyPr>
          <a:lstStyle/>
          <a:p>
            <a:pPr marL="457200" lvl="0" indent="-381000" algn="just" rtl="0">
              <a:spcBef>
                <a:spcPts val="0"/>
              </a:spcBef>
              <a:spcAft>
                <a:spcPts val="0"/>
              </a:spcAft>
              <a:buSzPts val="2400"/>
              <a:buChar char="▰"/>
            </a:pPr>
            <a:r>
              <a:rPr lang="en-US" sz="1800" dirty="0">
                <a:latin typeface="Cambria" panose="02040503050406030204" pitchFamily="18" charset="0"/>
                <a:ea typeface="Cambria" panose="02040503050406030204" pitchFamily="18" charset="0"/>
              </a:rPr>
              <a:t>HoldMyBook is an online library management system which lets the users to buy, borrow and sell e-copies or physical copies of books from the system</a:t>
            </a:r>
            <a:r>
              <a:rPr lang="en-US" sz="1800" dirty="0" smtClean="0">
                <a:latin typeface="Cambria" panose="02040503050406030204" pitchFamily="18" charset="0"/>
                <a:ea typeface="Cambria" panose="02040503050406030204" pitchFamily="18" charset="0"/>
              </a:rPr>
              <a:t>.</a:t>
            </a:r>
          </a:p>
          <a:p>
            <a:pPr marL="457200" lvl="0" indent="-381000" algn="just" rtl="0">
              <a:spcBef>
                <a:spcPts val="0"/>
              </a:spcBef>
              <a:spcAft>
                <a:spcPts val="0"/>
              </a:spcAft>
              <a:buSzPts val="2400"/>
              <a:buChar char="▰"/>
            </a:pPr>
            <a:endParaRPr lang="en-US" sz="1800" dirty="0" smtClean="0">
              <a:latin typeface="Cambria" panose="02040503050406030204" pitchFamily="18" charset="0"/>
              <a:ea typeface="Cambria" panose="02040503050406030204" pitchFamily="18" charset="0"/>
            </a:endParaRPr>
          </a:p>
          <a:p>
            <a:pPr lvl="0" algn="just">
              <a:spcBef>
                <a:spcPts val="0"/>
              </a:spcBef>
            </a:pPr>
            <a:r>
              <a:rPr lang="en-US" sz="1800" dirty="0">
                <a:latin typeface="Cambria" panose="02040503050406030204" pitchFamily="18" charset="0"/>
                <a:ea typeface="Cambria" panose="02040503050406030204" pitchFamily="18" charset="0"/>
              </a:rPr>
              <a:t>Librarians also have the freedom to sell or lend books on this system</a:t>
            </a:r>
            <a:r>
              <a:rPr lang="en-US" sz="1800" dirty="0" smtClean="0">
                <a:latin typeface="Cambria" panose="02040503050406030204" pitchFamily="18" charset="0"/>
                <a:ea typeface="Cambria" panose="02040503050406030204" pitchFamily="18" charset="0"/>
              </a:rPr>
              <a:t>.</a:t>
            </a:r>
          </a:p>
          <a:p>
            <a:pPr lvl="0" algn="just">
              <a:spcBef>
                <a:spcPts val="0"/>
              </a:spcBef>
            </a:pPr>
            <a:endParaRPr lang="en-US" sz="1800" dirty="0">
              <a:latin typeface="Cambria" panose="02040503050406030204" pitchFamily="18" charset="0"/>
              <a:ea typeface="Cambria" panose="02040503050406030204" pitchFamily="18" charset="0"/>
            </a:endParaRPr>
          </a:p>
          <a:p>
            <a:pPr marL="457200" lvl="0" indent="-381000" algn="just" rtl="0">
              <a:spcBef>
                <a:spcPts val="0"/>
              </a:spcBef>
              <a:spcAft>
                <a:spcPts val="0"/>
              </a:spcAft>
              <a:buSzPts val="2400"/>
              <a:buChar char="▰"/>
            </a:pPr>
            <a:r>
              <a:rPr lang="en-US" sz="1800" dirty="0">
                <a:latin typeface="Cambria" panose="02040503050406030204" pitchFamily="18" charset="0"/>
                <a:ea typeface="Cambria" panose="02040503050406030204" pitchFamily="18" charset="0"/>
              </a:rPr>
              <a:t> The system has physical copies and e-copies of books divided on the basis of different subjects and genres</a:t>
            </a:r>
            <a:r>
              <a:rPr lang="en-US" sz="1800" dirty="0" smtClean="0">
                <a:latin typeface="Cambria" panose="02040503050406030204" pitchFamily="18" charset="0"/>
                <a:ea typeface="Cambria" panose="02040503050406030204" pitchFamily="18" charset="0"/>
              </a:rPr>
              <a:t>.</a:t>
            </a:r>
          </a:p>
          <a:p>
            <a:pPr marL="457200" lvl="0" indent="-381000" algn="just" rtl="0">
              <a:spcBef>
                <a:spcPts val="0"/>
              </a:spcBef>
              <a:spcAft>
                <a:spcPts val="0"/>
              </a:spcAft>
              <a:buSzPts val="2400"/>
              <a:buChar char="▰"/>
            </a:pPr>
            <a:endParaRPr lang="en-US" sz="1800" dirty="0">
              <a:latin typeface="Cambria" panose="02040503050406030204" pitchFamily="18" charset="0"/>
              <a:ea typeface="Cambria" panose="02040503050406030204" pitchFamily="18" charset="0"/>
            </a:endParaRPr>
          </a:p>
          <a:p>
            <a:pPr marL="457200" lvl="0" indent="-381000" algn="just" rtl="0">
              <a:spcBef>
                <a:spcPts val="0"/>
              </a:spcBef>
              <a:spcAft>
                <a:spcPts val="0"/>
              </a:spcAft>
              <a:buSzPts val="2400"/>
              <a:buChar char="▰"/>
            </a:pPr>
            <a:r>
              <a:rPr lang="en-US" sz="1800" dirty="0">
                <a:latin typeface="Cambria" panose="02040503050406030204" pitchFamily="18" charset="0"/>
                <a:ea typeface="Cambria" panose="02040503050406030204" pitchFamily="18" charset="0"/>
              </a:rPr>
              <a:t> Books can also be filtered on the basis of different genres on this system</a:t>
            </a:r>
            <a:r>
              <a:rPr lang="en-US" sz="1800" dirty="0" smtClean="0">
                <a:latin typeface="Cambria" panose="02040503050406030204" pitchFamily="18" charset="0"/>
                <a:ea typeface="Cambria" panose="02040503050406030204" pitchFamily="18" charset="0"/>
              </a:rPr>
              <a:t>.</a:t>
            </a:r>
          </a:p>
          <a:p>
            <a:pPr marL="457200" lvl="0" indent="-381000" algn="just" rtl="0">
              <a:spcBef>
                <a:spcPts val="0"/>
              </a:spcBef>
              <a:spcAft>
                <a:spcPts val="0"/>
              </a:spcAft>
              <a:buSzPts val="2400"/>
              <a:buChar char="▰"/>
            </a:pPr>
            <a:endParaRPr lang="en-US" sz="1800" dirty="0" smtClean="0">
              <a:latin typeface="Cambria" panose="02040503050406030204" pitchFamily="18" charset="0"/>
              <a:ea typeface="Cambria" panose="02040503050406030204" pitchFamily="18" charset="0"/>
            </a:endParaRPr>
          </a:p>
          <a:p>
            <a:pPr lvl="0" algn="just">
              <a:spcBef>
                <a:spcPts val="0"/>
              </a:spcBef>
            </a:pPr>
            <a:r>
              <a:rPr lang="en-US" sz="1800" dirty="0">
                <a:latin typeface="Cambria" panose="02040503050406030204" pitchFamily="18" charset="0"/>
                <a:ea typeface="Cambria" panose="02040503050406030204" pitchFamily="18" charset="0"/>
              </a:rPr>
              <a:t> Statistics related to the book transactions will be available in the form of graphs and </a:t>
            </a:r>
            <a:r>
              <a:rPr lang="en-US" sz="1800" dirty="0" smtClean="0">
                <a:latin typeface="Cambria" panose="02040503050406030204" pitchFamily="18" charset="0"/>
                <a:ea typeface="Cambria" panose="02040503050406030204" pitchFamily="18" charset="0"/>
              </a:rPr>
              <a:t>charts.</a:t>
            </a:r>
          </a:p>
          <a:p>
            <a:pPr marL="76200" lvl="0" indent="0" algn="just" rtl="0">
              <a:spcBef>
                <a:spcPts val="0"/>
              </a:spcBef>
              <a:spcAft>
                <a:spcPts val="0"/>
              </a:spcAft>
              <a:buSzPts val="2400"/>
              <a:buNone/>
            </a:pPr>
            <a:endParaRPr lang="en-US" sz="1800" dirty="0">
              <a:latin typeface="Cambria" panose="02040503050406030204" pitchFamily="18" charset="0"/>
              <a:ea typeface="Cambria" panose="02040503050406030204" pitchFamily="18" charset="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16</a:t>
            </a:fld>
            <a:endParaRPr>
              <a:latin typeface="Cambria" panose="02040503050406030204" pitchFamily="18" charset="0"/>
              <a:ea typeface="Cambria" panose="02040503050406030204" pitchFamily="18" charset="0"/>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1397993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latin typeface="Cambria" panose="02040503050406030204" pitchFamily="18" charset="0"/>
                <a:ea typeface="Cambria" panose="02040503050406030204" pitchFamily="18" charset="0"/>
              </a:rPr>
              <a:t>Continue…</a:t>
            </a:r>
            <a:endParaRPr dirty="0">
              <a:latin typeface="Cambria" panose="02040503050406030204" pitchFamily="18" charset="0"/>
              <a:ea typeface="Cambria" panose="02040503050406030204" pitchFamily="18" charset="0"/>
            </a:endParaRPr>
          </a:p>
        </p:txBody>
      </p:sp>
      <p:sp>
        <p:nvSpPr>
          <p:cNvPr id="237" name="Google Shape;237;p16"/>
          <p:cNvSpPr txBox="1">
            <a:spLocks noGrp="1"/>
          </p:cNvSpPr>
          <p:nvPr>
            <p:ph type="body" idx="1"/>
          </p:nvPr>
        </p:nvSpPr>
        <p:spPr>
          <a:xfrm>
            <a:off x="277148" y="1601169"/>
            <a:ext cx="7702045" cy="3145500"/>
          </a:xfrm>
          <a:prstGeom prst="rect">
            <a:avLst/>
          </a:prstGeom>
        </p:spPr>
        <p:txBody>
          <a:bodyPr spcFirstLastPara="1" wrap="square" lIns="91425" tIns="91425" rIns="91425" bIns="91425" anchor="ctr" anchorCtr="0">
            <a:noAutofit/>
          </a:bodyPr>
          <a:lstStyle/>
          <a:p>
            <a:pPr lvl="0" algn="just">
              <a:spcBef>
                <a:spcPts val="0"/>
              </a:spcBef>
            </a:pPr>
            <a:r>
              <a:rPr lang="en-US" sz="1800" dirty="0">
                <a:latin typeface="Cambria" panose="02040503050406030204" pitchFamily="18" charset="0"/>
                <a:ea typeface="Cambria" panose="02040503050406030204" pitchFamily="18" charset="0"/>
              </a:rPr>
              <a:t>Users can borrow physical books after paying some refundable deposit and borrow charges</a:t>
            </a:r>
            <a:r>
              <a:rPr lang="en-US" sz="1800" dirty="0" smtClean="0">
                <a:latin typeface="Cambria" panose="02040503050406030204" pitchFamily="18" charset="0"/>
                <a:ea typeface="Cambria" panose="02040503050406030204" pitchFamily="18" charset="0"/>
              </a:rPr>
              <a:t>.</a:t>
            </a:r>
          </a:p>
          <a:p>
            <a:pPr lvl="0" algn="just">
              <a:spcBef>
                <a:spcPts val="0"/>
              </a:spcBef>
            </a:pPr>
            <a:endParaRPr lang="en-US" sz="1800" dirty="0">
              <a:latin typeface="Cambria" panose="02040503050406030204" pitchFamily="18" charset="0"/>
              <a:ea typeface="Cambria" panose="02040503050406030204" pitchFamily="18" charset="0"/>
            </a:endParaRPr>
          </a:p>
          <a:p>
            <a:pPr lvl="0" algn="just">
              <a:spcBef>
                <a:spcPts val="0"/>
              </a:spcBef>
            </a:pPr>
            <a:r>
              <a:rPr lang="en-US" sz="1800" dirty="0">
                <a:latin typeface="Cambria" panose="02040503050406030204" pitchFamily="18" charset="0"/>
                <a:ea typeface="Cambria" panose="02040503050406030204" pitchFamily="18" charset="0"/>
              </a:rPr>
              <a:t>Superadmin can change and update the information related to the current librarian(Admin).</a:t>
            </a:r>
          </a:p>
          <a:p>
            <a:pPr marL="76200" lvl="0" indent="0" algn="ctr">
              <a:spcBef>
                <a:spcPts val="0"/>
              </a:spcBef>
              <a:buNone/>
            </a:pPr>
            <a:endParaRPr lang="en-US" b="1" dirty="0" smtClean="0">
              <a:latin typeface="Cambria" panose="02040503050406030204" pitchFamily="18" charset="0"/>
              <a:ea typeface="Cambria" panose="02040503050406030204" pitchFamily="18" charset="0"/>
            </a:endParaRPr>
          </a:p>
          <a:p>
            <a:pPr marL="76200" lvl="0" indent="0" algn="ctr">
              <a:spcBef>
                <a:spcPts val="0"/>
              </a:spcBef>
              <a:buNone/>
            </a:pPr>
            <a:r>
              <a:rPr lang="en-US" b="1" dirty="0" smtClean="0">
                <a:latin typeface="Cambria" panose="02040503050406030204" pitchFamily="18" charset="0"/>
                <a:ea typeface="Cambria" panose="02040503050406030204" pitchFamily="18" charset="0"/>
              </a:rPr>
              <a:t>Additional features</a:t>
            </a:r>
            <a:endParaRPr lang="en-US" b="1" dirty="0">
              <a:latin typeface="Cambria" panose="02040503050406030204" pitchFamily="18" charset="0"/>
              <a:ea typeface="Cambria" panose="02040503050406030204" pitchFamily="18" charset="0"/>
            </a:endParaRPr>
          </a:p>
          <a:p>
            <a:pPr lvl="0" algn="just">
              <a:spcBef>
                <a:spcPts val="0"/>
              </a:spcBef>
            </a:pPr>
            <a:r>
              <a:rPr lang="en-US" sz="1800" dirty="0">
                <a:latin typeface="Cambria" panose="02040503050406030204" pitchFamily="18" charset="0"/>
                <a:ea typeface="Cambria" panose="02040503050406030204" pitchFamily="18" charset="0"/>
              </a:rPr>
              <a:t>- Librarians will get the access of analytics related to the books</a:t>
            </a:r>
            <a:r>
              <a:rPr lang="en-US" sz="1800" dirty="0" smtClean="0">
                <a:latin typeface="Cambria" panose="02040503050406030204" pitchFamily="18" charset="0"/>
                <a:ea typeface="Cambria" panose="02040503050406030204" pitchFamily="18" charset="0"/>
              </a:rPr>
              <a:t>.</a:t>
            </a:r>
          </a:p>
          <a:p>
            <a:pPr lvl="0" algn="just">
              <a:spcBef>
                <a:spcPts val="0"/>
              </a:spcBef>
            </a:pPr>
            <a:endParaRPr lang="en-US" sz="1800" dirty="0">
              <a:latin typeface="Cambria" panose="02040503050406030204" pitchFamily="18" charset="0"/>
              <a:ea typeface="Cambria" panose="02040503050406030204" pitchFamily="18" charset="0"/>
            </a:endParaRPr>
          </a:p>
          <a:p>
            <a:pPr lvl="0" algn="just">
              <a:spcBef>
                <a:spcPts val="0"/>
              </a:spcBef>
            </a:pPr>
            <a:r>
              <a:rPr lang="en-US" sz="1800" dirty="0">
                <a:latin typeface="Cambria" panose="02040503050406030204" pitchFamily="18" charset="0"/>
                <a:ea typeface="Cambria" panose="02040503050406030204" pitchFamily="18" charset="0"/>
              </a:rPr>
              <a:t>- Users can borrow physical books with the use of this system</a:t>
            </a:r>
            <a:r>
              <a:rPr lang="en-US" sz="1800" dirty="0" smtClean="0">
                <a:latin typeface="Cambria" panose="02040503050406030204" pitchFamily="18" charset="0"/>
                <a:ea typeface="Cambria" panose="02040503050406030204" pitchFamily="18" charset="0"/>
              </a:rPr>
              <a:t>.</a:t>
            </a:r>
          </a:p>
          <a:p>
            <a:pPr lvl="0" algn="just">
              <a:spcBef>
                <a:spcPts val="0"/>
              </a:spcBef>
            </a:pPr>
            <a:endParaRPr lang="en-US" sz="1800" dirty="0">
              <a:latin typeface="Cambria" panose="02040503050406030204" pitchFamily="18" charset="0"/>
              <a:ea typeface="Cambria" panose="02040503050406030204" pitchFamily="18" charset="0"/>
            </a:endParaRPr>
          </a:p>
          <a:p>
            <a:pPr lvl="0" algn="just">
              <a:spcBef>
                <a:spcPts val="0"/>
              </a:spcBef>
            </a:pPr>
            <a:r>
              <a:rPr lang="en-US" sz="1800" dirty="0">
                <a:latin typeface="Cambria" panose="02040503050406030204" pitchFamily="18" charset="0"/>
                <a:ea typeface="Cambria" panose="02040503050406030204" pitchFamily="18" charset="0"/>
              </a:rPr>
              <a:t>- Users can also buy physical books from the system.</a:t>
            </a:r>
            <a:endParaRPr lang="en-US" sz="1800" dirty="0" smtClean="0">
              <a:latin typeface="Cambria" panose="02040503050406030204" pitchFamily="18" charset="0"/>
              <a:ea typeface="Cambria" panose="02040503050406030204" pitchFamily="18" charset="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17</a:t>
            </a:fld>
            <a:endParaRPr>
              <a:latin typeface="Cambria" panose="02040503050406030204" pitchFamily="18" charset="0"/>
              <a:ea typeface="Cambria" panose="02040503050406030204" pitchFamily="18" charset="0"/>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37995350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975925"/>
            <a:ext cx="5055926"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Cambria" panose="02040503050406030204" pitchFamily="18" charset="0"/>
                <a:ea typeface="Cambria" panose="02040503050406030204" pitchFamily="18" charset="0"/>
              </a:rPr>
              <a:t>Tools And </a:t>
            </a:r>
            <a:r>
              <a:rPr lang="en-IN" dirty="0">
                <a:latin typeface="Cambria" panose="02040503050406030204" pitchFamily="18" charset="0"/>
                <a:ea typeface="Cambria" panose="02040503050406030204" pitchFamily="18" charset="0"/>
              </a:rPr>
              <a:t>Technology Used</a:t>
            </a:r>
            <a:endParaRPr dirty="0">
              <a:latin typeface="Cambria" panose="02040503050406030204" pitchFamily="18" charset="0"/>
              <a:ea typeface="Cambria" panose="02040503050406030204" pitchFamily="18" charset="0"/>
            </a:endParaRP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dirty="0">
                <a:latin typeface="Cambria" panose="02040503050406030204" pitchFamily="18" charset="0"/>
                <a:ea typeface="Cambria" panose="02040503050406030204" pitchFamily="18" charset="0"/>
              </a:rPr>
              <a:t>Let’s start with the fifth set of slides</a:t>
            </a:r>
            <a:endParaRPr dirty="0">
              <a:latin typeface="Cambria" panose="02040503050406030204" pitchFamily="18" charset="0"/>
              <a:ea typeface="Cambria" panose="02040503050406030204" pitchFamily="18" charset="0"/>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18</a:t>
            </a:fld>
            <a:endParaRPr>
              <a:latin typeface="Cambria" panose="02040503050406030204" pitchFamily="18" charset="0"/>
              <a:ea typeface="Cambria" panose="02040503050406030204" pitchFamily="18" charset="0"/>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Cambria" panose="02040503050406030204" pitchFamily="18" charset="0"/>
                <a:ea typeface="Cambria" panose="02040503050406030204" pitchFamily="18" charset="0"/>
                <a:cs typeface="Roboto Condensed"/>
                <a:sym typeface="Roboto Condensed"/>
              </a:rPr>
              <a:t>5</a:t>
            </a:r>
            <a:endParaRPr sz="3000" b="1" dirty="0">
              <a:solidFill>
                <a:srgbClr val="3F5378"/>
              </a:solidFill>
              <a:latin typeface="Cambria" panose="02040503050406030204" pitchFamily="18" charset="0"/>
              <a:ea typeface="Cambria" panose="02040503050406030204" pitchFamily="18" charset="0"/>
              <a:cs typeface="Roboto Condensed"/>
              <a:sym typeface="Roboto Condensed"/>
            </a:endParaRPr>
          </a:p>
        </p:txBody>
      </p:sp>
    </p:spTree>
    <p:extLst>
      <p:ext uri="{BB962C8B-B14F-4D97-AF65-F5344CB8AC3E}">
        <p14:creationId xmlns:p14="http://schemas.microsoft.com/office/powerpoint/2010/main" val="13504119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mbria" panose="02040503050406030204" pitchFamily="18" charset="0"/>
                <a:ea typeface="Cambria" panose="02040503050406030204" pitchFamily="18" charset="0"/>
              </a:rPr>
              <a:t>Frontend </a:t>
            </a:r>
            <a:r>
              <a:rPr lang="en-US" dirty="0">
                <a:latin typeface="Cambria" panose="02040503050406030204" pitchFamily="18" charset="0"/>
                <a:ea typeface="Cambria" panose="02040503050406030204" pitchFamily="18" charset="0"/>
              </a:rPr>
              <a:t>Technology </a:t>
            </a:r>
            <a:endParaRPr dirty="0">
              <a:latin typeface="Cambria" panose="02040503050406030204" pitchFamily="18" charset="0"/>
              <a:ea typeface="Cambria" panose="02040503050406030204" pitchFamily="18" charset="0"/>
            </a:endParaRPr>
          </a:p>
        </p:txBody>
      </p:sp>
      <p:sp>
        <p:nvSpPr>
          <p:cNvPr id="8" name="Text Placeholder 7">
            <a:extLst>
              <a:ext uri="{FF2B5EF4-FFF2-40B4-BE49-F238E27FC236}">
                <a16:creationId xmlns:a16="http://schemas.microsoft.com/office/drawing/2014/main" id="{20047561-8C7F-CB4C-4DF6-9795FC7EAAC2}"/>
              </a:ext>
            </a:extLst>
          </p:cNvPr>
          <p:cNvSpPr>
            <a:spLocks noGrp="1"/>
          </p:cNvSpPr>
          <p:nvPr>
            <p:ph type="body" idx="1"/>
          </p:nvPr>
        </p:nvSpPr>
        <p:spPr>
          <a:xfrm>
            <a:off x="814498" y="3353601"/>
            <a:ext cx="2115883" cy="1249876"/>
          </a:xfrm>
        </p:spPr>
        <p:txBody>
          <a:bodyPr/>
          <a:lstStyle/>
          <a:p>
            <a:pPr marL="101600" indent="0" algn="ctr">
              <a:buNone/>
            </a:pPr>
            <a:r>
              <a:rPr lang="en-IN" sz="2800" b="1" dirty="0">
                <a:latin typeface="Cambria" panose="02040503050406030204" pitchFamily="18" charset="0"/>
                <a:ea typeface="Cambria" panose="02040503050406030204" pitchFamily="18" charset="0"/>
              </a:rPr>
              <a:t>HTML5</a:t>
            </a:r>
          </a:p>
          <a:p>
            <a:pPr marL="101600" indent="0" algn="ctr">
              <a:buNone/>
            </a:pPr>
            <a:r>
              <a:rPr lang="en-IN" sz="1800" dirty="0">
                <a:solidFill>
                  <a:schemeClr val="tx1"/>
                </a:solidFill>
                <a:latin typeface="Cambria" panose="02040503050406030204" pitchFamily="18" charset="0"/>
                <a:ea typeface="Cambria" panose="02040503050406030204" pitchFamily="18" charset="0"/>
              </a:rPr>
              <a:t>[</a:t>
            </a:r>
            <a:r>
              <a:rPr lang="en-IN" sz="1800" dirty="0">
                <a:solidFill>
                  <a:schemeClr val="accent6">
                    <a:lumMod val="60000"/>
                    <a:lumOff val="40000"/>
                  </a:schemeClr>
                </a:solidFill>
                <a:latin typeface="Cambria" panose="02040503050406030204" pitchFamily="18" charset="0"/>
                <a:ea typeface="Cambria" panose="02040503050406030204" pitchFamily="18" charset="0"/>
              </a:rPr>
              <a:t>Hypertext Markup Language</a:t>
            </a:r>
            <a:r>
              <a:rPr lang="en-IN" sz="1800" dirty="0">
                <a:solidFill>
                  <a:schemeClr val="tx1"/>
                </a:solidFill>
                <a:latin typeface="Cambria" panose="02040503050406030204" pitchFamily="18" charset="0"/>
                <a:ea typeface="Cambria" panose="02040503050406030204" pitchFamily="18" charset="0"/>
              </a:rPr>
              <a:t>] </a:t>
            </a:r>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19</a:t>
            </a:fld>
            <a:endParaRPr>
              <a:latin typeface="Cambria" panose="02040503050406030204" pitchFamily="18" charset="0"/>
              <a:ea typeface="Cambria" panose="02040503050406030204" pitchFamily="18" charset="0"/>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pic>
        <p:nvPicPr>
          <p:cNvPr id="3" name="Picture 2">
            <a:extLst>
              <a:ext uri="{FF2B5EF4-FFF2-40B4-BE49-F238E27FC236}">
                <a16:creationId xmlns:a16="http://schemas.microsoft.com/office/drawing/2014/main" id="{1F2B7DAC-3EFE-9CD1-074E-D93B5C68BB6B}"/>
              </a:ext>
            </a:extLst>
          </p:cNvPr>
          <p:cNvPicPr>
            <a:picLocks noChangeAspect="1"/>
          </p:cNvPicPr>
          <p:nvPr/>
        </p:nvPicPr>
        <p:blipFill>
          <a:blip r:embed="rId3"/>
          <a:stretch>
            <a:fillRect/>
          </a:stretch>
        </p:blipFill>
        <p:spPr>
          <a:xfrm>
            <a:off x="1158929" y="1598582"/>
            <a:ext cx="1641207" cy="1641207"/>
          </a:xfrm>
          <a:prstGeom prst="rect">
            <a:avLst/>
          </a:prstGeom>
        </p:spPr>
      </p:pic>
      <p:pic>
        <p:nvPicPr>
          <p:cNvPr id="5" name="Picture 4">
            <a:extLst>
              <a:ext uri="{FF2B5EF4-FFF2-40B4-BE49-F238E27FC236}">
                <a16:creationId xmlns:a16="http://schemas.microsoft.com/office/drawing/2014/main" id="{1DF25526-E50E-7587-9F5B-D9E3A673BC3E}"/>
              </a:ext>
            </a:extLst>
          </p:cNvPr>
          <p:cNvPicPr>
            <a:picLocks noChangeAspect="1"/>
          </p:cNvPicPr>
          <p:nvPr/>
        </p:nvPicPr>
        <p:blipFill>
          <a:blip r:embed="rId4"/>
          <a:stretch>
            <a:fillRect/>
          </a:stretch>
        </p:blipFill>
        <p:spPr>
          <a:xfrm>
            <a:off x="3767107" y="3098850"/>
            <a:ext cx="1462007" cy="1462007"/>
          </a:xfrm>
          <a:prstGeom prst="rect">
            <a:avLst/>
          </a:prstGeom>
        </p:spPr>
      </p:pic>
      <p:pic>
        <p:nvPicPr>
          <p:cNvPr id="7" name="Picture 6">
            <a:extLst>
              <a:ext uri="{FF2B5EF4-FFF2-40B4-BE49-F238E27FC236}">
                <a16:creationId xmlns:a16="http://schemas.microsoft.com/office/drawing/2014/main" id="{C44E9DC4-BAD4-CCD3-8796-68662019BCB3}"/>
              </a:ext>
            </a:extLst>
          </p:cNvPr>
          <p:cNvPicPr>
            <a:picLocks noChangeAspect="1"/>
          </p:cNvPicPr>
          <p:nvPr/>
        </p:nvPicPr>
        <p:blipFill>
          <a:blip r:embed="rId5"/>
          <a:stretch>
            <a:fillRect/>
          </a:stretch>
        </p:blipFill>
        <p:spPr>
          <a:xfrm>
            <a:off x="6030202" y="1235822"/>
            <a:ext cx="2117779" cy="2117779"/>
          </a:xfrm>
          <a:prstGeom prst="rect">
            <a:avLst/>
          </a:prstGeom>
        </p:spPr>
      </p:pic>
      <p:sp>
        <p:nvSpPr>
          <p:cNvPr id="10" name="Text Placeholder 7">
            <a:extLst>
              <a:ext uri="{FF2B5EF4-FFF2-40B4-BE49-F238E27FC236}">
                <a16:creationId xmlns:a16="http://schemas.microsoft.com/office/drawing/2014/main" id="{6B9C6982-31C8-BEEC-00C7-823CA82F5711}"/>
              </a:ext>
            </a:extLst>
          </p:cNvPr>
          <p:cNvSpPr txBox="1">
            <a:spLocks/>
          </p:cNvSpPr>
          <p:nvPr/>
        </p:nvSpPr>
        <p:spPr>
          <a:xfrm>
            <a:off x="3375410" y="1669774"/>
            <a:ext cx="2115883" cy="12498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9pPr>
          </a:lstStyle>
          <a:p>
            <a:pPr marL="101600" indent="0" algn="ctr">
              <a:buFont typeface="Roboto Condensed Light"/>
              <a:buNone/>
            </a:pPr>
            <a:r>
              <a:rPr lang="en-IN" sz="2800" b="1" dirty="0">
                <a:latin typeface="Cambria" panose="02040503050406030204" pitchFamily="18" charset="0"/>
                <a:ea typeface="Cambria" panose="02040503050406030204" pitchFamily="18" charset="0"/>
              </a:rPr>
              <a:t>CSS3</a:t>
            </a:r>
          </a:p>
          <a:p>
            <a:pPr marL="101600" indent="0" algn="ctr">
              <a:buFont typeface="Roboto Condensed Light"/>
              <a:buNone/>
            </a:pPr>
            <a:r>
              <a:rPr lang="en-IN" dirty="0">
                <a:solidFill>
                  <a:schemeClr val="tx1"/>
                </a:solidFill>
                <a:latin typeface="Cambria" panose="02040503050406030204" pitchFamily="18" charset="0"/>
                <a:ea typeface="Cambria" panose="02040503050406030204" pitchFamily="18" charset="0"/>
              </a:rPr>
              <a:t>[</a:t>
            </a:r>
            <a:r>
              <a:rPr lang="en-IN" b="0" i="0" dirty="0">
                <a:solidFill>
                  <a:schemeClr val="accent6">
                    <a:lumMod val="60000"/>
                    <a:lumOff val="40000"/>
                  </a:schemeClr>
                </a:solidFill>
                <a:effectLst/>
                <a:latin typeface="Cambria" panose="02040503050406030204" pitchFamily="18" charset="0"/>
                <a:ea typeface="Cambria" panose="02040503050406030204" pitchFamily="18" charset="0"/>
              </a:rPr>
              <a:t>Cascading Style Sheets</a:t>
            </a:r>
            <a:r>
              <a:rPr lang="en-IN" dirty="0">
                <a:solidFill>
                  <a:schemeClr val="tx1"/>
                </a:solidFill>
                <a:latin typeface="Cambria" panose="02040503050406030204" pitchFamily="18" charset="0"/>
                <a:ea typeface="Cambria" panose="02040503050406030204" pitchFamily="18" charset="0"/>
              </a:rPr>
              <a:t>]</a:t>
            </a:r>
          </a:p>
        </p:txBody>
      </p:sp>
      <p:sp>
        <p:nvSpPr>
          <p:cNvPr id="11" name="Text Placeholder 7">
            <a:extLst>
              <a:ext uri="{FF2B5EF4-FFF2-40B4-BE49-F238E27FC236}">
                <a16:creationId xmlns:a16="http://schemas.microsoft.com/office/drawing/2014/main" id="{2384B9EE-8455-BD35-8965-B97626C1E3F0}"/>
              </a:ext>
            </a:extLst>
          </p:cNvPr>
          <p:cNvSpPr txBox="1">
            <a:spLocks/>
          </p:cNvSpPr>
          <p:nvPr/>
        </p:nvSpPr>
        <p:spPr>
          <a:xfrm>
            <a:off x="6151909" y="3204915"/>
            <a:ext cx="2115883" cy="12498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9pPr>
          </a:lstStyle>
          <a:p>
            <a:pPr marL="101600" indent="0" algn="ctr">
              <a:buFont typeface="Roboto Condensed Light"/>
              <a:buNone/>
            </a:pPr>
            <a:r>
              <a:rPr lang="en-IN" sz="2800" b="1" dirty="0">
                <a:latin typeface="Cambria" panose="02040503050406030204" pitchFamily="18" charset="0"/>
                <a:ea typeface="Cambria" panose="02040503050406030204" pitchFamily="18" charset="0"/>
              </a:rPr>
              <a:t>JS</a:t>
            </a:r>
          </a:p>
          <a:p>
            <a:pPr marL="101600" indent="0" algn="ctr">
              <a:buFont typeface="Roboto Condensed Light"/>
              <a:buNone/>
            </a:pPr>
            <a:r>
              <a:rPr lang="en-IN" dirty="0">
                <a:latin typeface="Cambria" panose="02040503050406030204" pitchFamily="18" charset="0"/>
                <a:ea typeface="Cambria" panose="02040503050406030204" pitchFamily="18" charset="0"/>
              </a:rPr>
              <a:t>[</a:t>
            </a:r>
            <a:r>
              <a:rPr lang="en-IN" b="0" i="0" dirty="0">
                <a:solidFill>
                  <a:schemeClr val="accent6">
                    <a:lumMod val="60000"/>
                    <a:lumOff val="40000"/>
                  </a:schemeClr>
                </a:solidFill>
                <a:effectLst/>
                <a:latin typeface="Cambria" panose="02040503050406030204" pitchFamily="18" charset="0"/>
                <a:ea typeface="Cambria" panose="02040503050406030204" pitchFamily="18" charset="0"/>
              </a:rPr>
              <a:t>Vanilla java script</a:t>
            </a:r>
            <a:r>
              <a:rPr lang="en-IN" dirty="0">
                <a:latin typeface="Cambria" panose="02040503050406030204" pitchFamily="18" charset="0"/>
                <a:ea typeface="Cambria" panose="02040503050406030204" pitchFamily="18" charset="0"/>
              </a:rPr>
              <a:t>]</a:t>
            </a:r>
          </a:p>
        </p:txBody>
      </p:sp>
      <p:cxnSp>
        <p:nvCxnSpPr>
          <p:cNvPr id="15" name="Straight Connector 14">
            <a:extLst>
              <a:ext uri="{FF2B5EF4-FFF2-40B4-BE49-F238E27FC236}">
                <a16:creationId xmlns:a16="http://schemas.microsoft.com/office/drawing/2014/main" id="{1BE73662-CE67-1FD3-C47D-D0F3F477BBD8}"/>
              </a:ext>
            </a:extLst>
          </p:cNvPr>
          <p:cNvCxnSpPr>
            <a:cxnSpLocks/>
          </p:cNvCxnSpPr>
          <p:nvPr/>
        </p:nvCxnSpPr>
        <p:spPr>
          <a:xfrm flipV="1">
            <a:off x="3285641" y="1874396"/>
            <a:ext cx="0" cy="2328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8C3F6F-40D2-D7FD-9026-86E749BA2315}"/>
              </a:ext>
            </a:extLst>
          </p:cNvPr>
          <p:cNvCxnSpPr>
            <a:cxnSpLocks/>
          </p:cNvCxnSpPr>
          <p:nvPr/>
        </p:nvCxnSpPr>
        <p:spPr>
          <a:xfrm flipV="1">
            <a:off x="5739539" y="1874395"/>
            <a:ext cx="0" cy="232878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3505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77077"/>
            <a:ext cx="5841144"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mbria" panose="02040503050406030204" pitchFamily="18" charset="0"/>
                <a:ea typeface="Cambria" panose="02040503050406030204" pitchFamily="18" charset="0"/>
              </a:rPr>
              <a:t>Index  </a:t>
            </a:r>
            <a:endParaRPr dirty="0">
              <a:latin typeface="Cambria" panose="02040503050406030204" pitchFamily="18" charset="0"/>
              <a:ea typeface="Cambria" panose="02040503050406030204" pitchFamily="18" charset="0"/>
            </a:endParaRPr>
          </a:p>
        </p:txBody>
      </p:sp>
      <p:sp>
        <p:nvSpPr>
          <p:cNvPr id="192" name="Google Shape;192;p12"/>
          <p:cNvSpPr txBox="1">
            <a:spLocks noGrp="1"/>
          </p:cNvSpPr>
          <p:nvPr>
            <p:ph type="sldNum" idx="12"/>
          </p:nvPr>
        </p:nvSpPr>
        <p:spPr>
          <a:xfrm>
            <a:off x="7618000" y="4636500"/>
            <a:ext cx="1652236"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2</a:t>
            </a:fld>
            <a:endParaRPr>
              <a:latin typeface="Cambria" panose="02040503050406030204" pitchFamily="18" charset="0"/>
              <a:ea typeface="Cambria" panose="02040503050406030204" pitchFamily="18" charset="0"/>
            </a:endParaRPr>
          </a:p>
        </p:txBody>
      </p:sp>
      <p:grpSp>
        <p:nvGrpSpPr>
          <p:cNvPr id="194" name="Google Shape;194;p12"/>
          <p:cNvGrpSpPr/>
          <p:nvPr/>
        </p:nvGrpSpPr>
        <p:grpSpPr>
          <a:xfrm>
            <a:off x="293683" y="574116"/>
            <a:ext cx="343289"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sp>
        <p:nvSpPr>
          <p:cNvPr id="39" name="Text Placeholder 38">
            <a:extLst>
              <a:ext uri="{FF2B5EF4-FFF2-40B4-BE49-F238E27FC236}">
                <a16:creationId xmlns:a16="http://schemas.microsoft.com/office/drawing/2014/main" id="{58377E52-F335-136F-D617-738BF82E584B}"/>
              </a:ext>
            </a:extLst>
          </p:cNvPr>
          <p:cNvSpPr>
            <a:spLocks noGrp="1"/>
          </p:cNvSpPr>
          <p:nvPr>
            <p:ph type="body" idx="1"/>
          </p:nvPr>
        </p:nvSpPr>
        <p:spPr>
          <a:xfrm>
            <a:off x="1447369" y="1284391"/>
            <a:ext cx="2685672" cy="564511"/>
          </a:xfrm>
        </p:spPr>
        <p:txBody>
          <a:bodyPr/>
          <a:lstStyle/>
          <a:p>
            <a:pPr marL="101600" indent="0">
              <a:buNone/>
            </a:pPr>
            <a:r>
              <a:rPr lang="en-US" dirty="0">
                <a:latin typeface="Cambria" panose="02040503050406030204" pitchFamily="18" charset="0"/>
                <a:ea typeface="Cambria" panose="02040503050406030204" pitchFamily="18" charset="0"/>
              </a:rPr>
              <a:t>Group Members</a:t>
            </a:r>
            <a:endParaRPr lang="en-IN" dirty="0">
              <a:latin typeface="Cambria" panose="02040503050406030204" pitchFamily="18" charset="0"/>
              <a:ea typeface="Cambria" panose="02040503050406030204" pitchFamily="18" charset="0"/>
            </a:endParaRPr>
          </a:p>
        </p:txBody>
      </p:sp>
      <p:sp>
        <p:nvSpPr>
          <p:cNvPr id="7" name="Oval 6">
            <a:extLst>
              <a:ext uri="{FF2B5EF4-FFF2-40B4-BE49-F238E27FC236}">
                <a16:creationId xmlns:a16="http://schemas.microsoft.com/office/drawing/2014/main" id="{2D536482-A1C1-7810-2980-8A57A0EC6623}"/>
              </a:ext>
            </a:extLst>
          </p:cNvPr>
          <p:cNvSpPr/>
          <p:nvPr/>
        </p:nvSpPr>
        <p:spPr>
          <a:xfrm>
            <a:off x="843328" y="1340039"/>
            <a:ext cx="612639" cy="534692"/>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01</a:t>
            </a:r>
            <a:endParaRPr lang="en-IN" dirty="0">
              <a:latin typeface="Cambria" panose="02040503050406030204" pitchFamily="18" charset="0"/>
              <a:ea typeface="Cambria" panose="02040503050406030204" pitchFamily="18" charset="0"/>
            </a:endParaRPr>
          </a:p>
        </p:txBody>
      </p:sp>
      <p:sp>
        <p:nvSpPr>
          <p:cNvPr id="9" name="Oval 8">
            <a:extLst>
              <a:ext uri="{FF2B5EF4-FFF2-40B4-BE49-F238E27FC236}">
                <a16:creationId xmlns:a16="http://schemas.microsoft.com/office/drawing/2014/main" id="{04A118C4-49CA-A853-17B5-C7FE23CF4AC6}"/>
              </a:ext>
            </a:extLst>
          </p:cNvPr>
          <p:cNvSpPr/>
          <p:nvPr/>
        </p:nvSpPr>
        <p:spPr>
          <a:xfrm>
            <a:off x="844043" y="2341666"/>
            <a:ext cx="612639" cy="53469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02</a:t>
            </a:r>
            <a:endParaRPr lang="en-IN" dirty="0">
              <a:latin typeface="Cambria" panose="02040503050406030204" pitchFamily="18" charset="0"/>
              <a:ea typeface="Cambria" panose="02040503050406030204" pitchFamily="18" charset="0"/>
            </a:endParaRPr>
          </a:p>
        </p:txBody>
      </p:sp>
      <p:sp>
        <p:nvSpPr>
          <p:cNvPr id="10" name="Oval 9">
            <a:extLst>
              <a:ext uri="{FF2B5EF4-FFF2-40B4-BE49-F238E27FC236}">
                <a16:creationId xmlns:a16="http://schemas.microsoft.com/office/drawing/2014/main" id="{3B45846F-52D0-05E7-6920-A1D33618050B}"/>
              </a:ext>
            </a:extLst>
          </p:cNvPr>
          <p:cNvSpPr/>
          <p:nvPr/>
        </p:nvSpPr>
        <p:spPr>
          <a:xfrm>
            <a:off x="846318" y="3312715"/>
            <a:ext cx="612639" cy="53469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03</a:t>
            </a:r>
            <a:endParaRPr lang="en-IN" dirty="0">
              <a:latin typeface="Cambria" panose="02040503050406030204" pitchFamily="18" charset="0"/>
              <a:ea typeface="Cambria" panose="02040503050406030204" pitchFamily="18" charset="0"/>
            </a:endParaRPr>
          </a:p>
        </p:txBody>
      </p:sp>
      <p:sp>
        <p:nvSpPr>
          <p:cNvPr id="11" name="Oval 10">
            <a:extLst>
              <a:ext uri="{FF2B5EF4-FFF2-40B4-BE49-F238E27FC236}">
                <a16:creationId xmlns:a16="http://schemas.microsoft.com/office/drawing/2014/main" id="{FA8B6F9F-9C5A-FDA5-6B1C-86452022D308}"/>
              </a:ext>
            </a:extLst>
          </p:cNvPr>
          <p:cNvSpPr/>
          <p:nvPr/>
        </p:nvSpPr>
        <p:spPr>
          <a:xfrm>
            <a:off x="4769574" y="1347261"/>
            <a:ext cx="612639" cy="534692"/>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04</a:t>
            </a:r>
            <a:endParaRPr lang="en-IN" dirty="0">
              <a:latin typeface="Cambria" panose="02040503050406030204" pitchFamily="18" charset="0"/>
              <a:ea typeface="Cambria" panose="02040503050406030204" pitchFamily="18" charset="0"/>
            </a:endParaRPr>
          </a:p>
        </p:txBody>
      </p:sp>
      <p:sp>
        <p:nvSpPr>
          <p:cNvPr id="12" name="Oval 11">
            <a:extLst>
              <a:ext uri="{FF2B5EF4-FFF2-40B4-BE49-F238E27FC236}">
                <a16:creationId xmlns:a16="http://schemas.microsoft.com/office/drawing/2014/main" id="{588E871A-40B4-1F96-8870-920C039A5204}"/>
              </a:ext>
            </a:extLst>
          </p:cNvPr>
          <p:cNvSpPr/>
          <p:nvPr/>
        </p:nvSpPr>
        <p:spPr>
          <a:xfrm>
            <a:off x="4797664" y="2348888"/>
            <a:ext cx="612639" cy="53469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05</a:t>
            </a:r>
            <a:endParaRPr lang="en-IN" dirty="0">
              <a:latin typeface="Cambria" panose="02040503050406030204" pitchFamily="18" charset="0"/>
              <a:ea typeface="Cambria" panose="02040503050406030204" pitchFamily="18" charset="0"/>
            </a:endParaRPr>
          </a:p>
        </p:txBody>
      </p:sp>
      <p:sp>
        <p:nvSpPr>
          <p:cNvPr id="13" name="Oval 12">
            <a:extLst>
              <a:ext uri="{FF2B5EF4-FFF2-40B4-BE49-F238E27FC236}">
                <a16:creationId xmlns:a16="http://schemas.microsoft.com/office/drawing/2014/main" id="{E1D891A7-B45C-8817-A541-822D930C1920}"/>
              </a:ext>
            </a:extLst>
          </p:cNvPr>
          <p:cNvSpPr/>
          <p:nvPr/>
        </p:nvSpPr>
        <p:spPr>
          <a:xfrm>
            <a:off x="4805414" y="3319937"/>
            <a:ext cx="612639" cy="53469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06</a:t>
            </a:r>
            <a:endParaRPr lang="en-IN" dirty="0">
              <a:latin typeface="Cambria" panose="02040503050406030204" pitchFamily="18" charset="0"/>
              <a:ea typeface="Cambria" panose="02040503050406030204" pitchFamily="18" charset="0"/>
            </a:endParaRPr>
          </a:p>
        </p:txBody>
      </p:sp>
      <p:sp>
        <p:nvSpPr>
          <p:cNvPr id="14" name="Text Placeholder 38">
            <a:extLst>
              <a:ext uri="{FF2B5EF4-FFF2-40B4-BE49-F238E27FC236}">
                <a16:creationId xmlns:a16="http://schemas.microsoft.com/office/drawing/2014/main" id="{F23D18E9-A005-5A05-05F0-4EC43EC11ECA}"/>
              </a:ext>
            </a:extLst>
          </p:cNvPr>
          <p:cNvSpPr txBox="1">
            <a:spLocks/>
          </p:cNvSpPr>
          <p:nvPr/>
        </p:nvSpPr>
        <p:spPr>
          <a:xfrm>
            <a:off x="1425175" y="2297602"/>
            <a:ext cx="2685672" cy="5645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9pPr>
          </a:lstStyle>
          <a:p>
            <a:pPr marL="101600" indent="0">
              <a:buFont typeface="Roboto Condensed Light"/>
              <a:buNone/>
            </a:pPr>
            <a:r>
              <a:rPr lang="en-US" dirty="0">
                <a:latin typeface="Cambria" panose="02040503050406030204" pitchFamily="18" charset="0"/>
                <a:ea typeface="Cambria" panose="02040503050406030204" pitchFamily="18" charset="0"/>
              </a:rPr>
              <a:t>About Company</a:t>
            </a:r>
            <a:endParaRPr lang="en-IN" dirty="0">
              <a:latin typeface="Cambria" panose="02040503050406030204" pitchFamily="18" charset="0"/>
              <a:ea typeface="Cambria" panose="02040503050406030204" pitchFamily="18" charset="0"/>
            </a:endParaRPr>
          </a:p>
        </p:txBody>
      </p:sp>
      <p:sp>
        <p:nvSpPr>
          <p:cNvPr id="15" name="Text Placeholder 38">
            <a:extLst>
              <a:ext uri="{FF2B5EF4-FFF2-40B4-BE49-F238E27FC236}">
                <a16:creationId xmlns:a16="http://schemas.microsoft.com/office/drawing/2014/main" id="{170F9790-B0CE-C928-B9E6-FF2C4BA9161F}"/>
              </a:ext>
            </a:extLst>
          </p:cNvPr>
          <p:cNvSpPr txBox="1">
            <a:spLocks/>
          </p:cNvSpPr>
          <p:nvPr/>
        </p:nvSpPr>
        <p:spPr>
          <a:xfrm>
            <a:off x="1401585" y="3301702"/>
            <a:ext cx="2685672" cy="5645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9pPr>
          </a:lstStyle>
          <a:p>
            <a:pPr marL="101600" indent="0">
              <a:buFont typeface="Roboto Condensed Light"/>
              <a:buNone/>
            </a:pPr>
            <a:r>
              <a:rPr lang="en-US" dirty="0">
                <a:latin typeface="Cambria" panose="02040503050406030204" pitchFamily="18" charset="0"/>
                <a:ea typeface="Cambria" panose="02040503050406030204" pitchFamily="18" charset="0"/>
              </a:rPr>
              <a:t>Project Introduction</a:t>
            </a:r>
            <a:endParaRPr lang="en-IN" dirty="0">
              <a:latin typeface="Cambria" panose="02040503050406030204" pitchFamily="18" charset="0"/>
              <a:ea typeface="Cambria" panose="02040503050406030204" pitchFamily="18" charset="0"/>
            </a:endParaRPr>
          </a:p>
        </p:txBody>
      </p:sp>
      <p:sp>
        <p:nvSpPr>
          <p:cNvPr id="16" name="Text Placeholder 38">
            <a:extLst>
              <a:ext uri="{FF2B5EF4-FFF2-40B4-BE49-F238E27FC236}">
                <a16:creationId xmlns:a16="http://schemas.microsoft.com/office/drawing/2014/main" id="{AF4EDAEB-1A0C-FCE6-BFD3-131BDA468879}"/>
              </a:ext>
            </a:extLst>
          </p:cNvPr>
          <p:cNvSpPr txBox="1">
            <a:spLocks/>
          </p:cNvSpPr>
          <p:nvPr/>
        </p:nvSpPr>
        <p:spPr>
          <a:xfrm>
            <a:off x="5321093" y="1317441"/>
            <a:ext cx="3136143" cy="5645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9pPr>
          </a:lstStyle>
          <a:p>
            <a:pPr marL="101600" indent="0">
              <a:buFont typeface="Roboto Condensed Light"/>
              <a:buNone/>
            </a:pPr>
            <a:r>
              <a:rPr lang="en-US" dirty="0">
                <a:latin typeface="Cambria" panose="02040503050406030204" pitchFamily="18" charset="0"/>
                <a:ea typeface="Cambria" panose="02040503050406030204" pitchFamily="18" charset="0"/>
              </a:rPr>
              <a:t>Requirement Gathering</a:t>
            </a:r>
            <a:endParaRPr lang="en-IN" dirty="0">
              <a:latin typeface="Cambria" panose="02040503050406030204" pitchFamily="18" charset="0"/>
              <a:ea typeface="Cambria" panose="02040503050406030204" pitchFamily="18" charset="0"/>
            </a:endParaRPr>
          </a:p>
        </p:txBody>
      </p:sp>
      <p:sp>
        <p:nvSpPr>
          <p:cNvPr id="17" name="Text Placeholder 38">
            <a:extLst>
              <a:ext uri="{FF2B5EF4-FFF2-40B4-BE49-F238E27FC236}">
                <a16:creationId xmlns:a16="http://schemas.microsoft.com/office/drawing/2014/main" id="{51EC04CC-C0BB-F5D0-DF53-F4596855F886}"/>
              </a:ext>
            </a:extLst>
          </p:cNvPr>
          <p:cNvSpPr txBox="1">
            <a:spLocks/>
          </p:cNvSpPr>
          <p:nvPr/>
        </p:nvSpPr>
        <p:spPr>
          <a:xfrm>
            <a:off x="5313344" y="2333978"/>
            <a:ext cx="3136143" cy="5645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9pPr>
          </a:lstStyle>
          <a:p>
            <a:pPr marL="101600" indent="0">
              <a:buFont typeface="Roboto Condensed Light"/>
              <a:buNone/>
            </a:pPr>
            <a:r>
              <a:rPr lang="en-US" dirty="0">
                <a:latin typeface="Cambria" panose="02040503050406030204" pitchFamily="18" charset="0"/>
                <a:ea typeface="Cambria" panose="02040503050406030204" pitchFamily="18" charset="0"/>
              </a:rPr>
              <a:t>Tools And Technologies</a:t>
            </a:r>
            <a:endParaRPr lang="en-IN" dirty="0">
              <a:latin typeface="Cambria" panose="02040503050406030204" pitchFamily="18" charset="0"/>
              <a:ea typeface="Cambria" panose="02040503050406030204" pitchFamily="18" charset="0"/>
            </a:endParaRPr>
          </a:p>
        </p:txBody>
      </p:sp>
      <p:sp>
        <p:nvSpPr>
          <p:cNvPr id="18" name="Text Placeholder 38">
            <a:extLst>
              <a:ext uri="{FF2B5EF4-FFF2-40B4-BE49-F238E27FC236}">
                <a16:creationId xmlns:a16="http://schemas.microsoft.com/office/drawing/2014/main" id="{F5220B3C-B685-90D2-F6D9-8DF40A9BBB78}"/>
              </a:ext>
            </a:extLst>
          </p:cNvPr>
          <p:cNvSpPr txBox="1">
            <a:spLocks/>
          </p:cNvSpPr>
          <p:nvPr/>
        </p:nvSpPr>
        <p:spPr>
          <a:xfrm>
            <a:off x="5356932" y="3315947"/>
            <a:ext cx="2685672" cy="5645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9pPr>
          </a:lstStyle>
          <a:p>
            <a:pPr marL="101600" indent="0">
              <a:buFont typeface="Roboto Condensed Light"/>
              <a:buNone/>
            </a:pPr>
            <a:r>
              <a:rPr lang="en-US" dirty="0">
                <a:latin typeface="Cambria" panose="02040503050406030204" pitchFamily="18" charset="0"/>
                <a:ea typeface="Cambria" panose="02040503050406030204" pitchFamily="18" charset="0"/>
              </a:rPr>
              <a:t>Data Flow Diagram</a:t>
            </a:r>
            <a:endParaRPr lang="en-IN" dirty="0">
              <a:latin typeface="Cambria" panose="02040503050406030204" pitchFamily="18" charset="0"/>
              <a:ea typeface="Cambria" panose="02040503050406030204" pitchFamily="18" charset="0"/>
            </a:endParaRPr>
          </a:p>
        </p:txBody>
      </p:sp>
      <p:cxnSp>
        <p:nvCxnSpPr>
          <p:cNvPr id="20" name="Straight Connector 19">
            <a:extLst>
              <a:ext uri="{FF2B5EF4-FFF2-40B4-BE49-F238E27FC236}">
                <a16:creationId xmlns:a16="http://schemas.microsoft.com/office/drawing/2014/main" id="{6EED9A43-17C9-8D3C-D5A1-C1F850CFF66A}"/>
              </a:ext>
            </a:extLst>
          </p:cNvPr>
          <p:cNvCxnSpPr>
            <a:cxnSpLocks/>
            <a:stCxn id="7" idx="4"/>
            <a:endCxn id="9" idx="0"/>
          </p:cNvCxnSpPr>
          <p:nvPr/>
        </p:nvCxnSpPr>
        <p:spPr>
          <a:xfrm>
            <a:off x="1149648" y="1874731"/>
            <a:ext cx="715" cy="46693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5B46C21C-295E-20DA-CFEB-2FD97B391CDD}"/>
              </a:ext>
            </a:extLst>
          </p:cNvPr>
          <p:cNvCxnSpPr>
            <a:cxnSpLocks/>
          </p:cNvCxnSpPr>
          <p:nvPr/>
        </p:nvCxnSpPr>
        <p:spPr>
          <a:xfrm>
            <a:off x="1119087" y="2876358"/>
            <a:ext cx="715" cy="466935"/>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A1246EF5-2925-5507-1489-11AFD9FDB449}"/>
              </a:ext>
            </a:extLst>
          </p:cNvPr>
          <p:cNvCxnSpPr>
            <a:cxnSpLocks/>
          </p:cNvCxnSpPr>
          <p:nvPr/>
        </p:nvCxnSpPr>
        <p:spPr>
          <a:xfrm>
            <a:off x="5066567" y="1896863"/>
            <a:ext cx="715" cy="46693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63B63EC4-F54A-D11B-FD31-B22DAEB80E24}"/>
              </a:ext>
            </a:extLst>
          </p:cNvPr>
          <p:cNvCxnSpPr>
            <a:cxnSpLocks/>
          </p:cNvCxnSpPr>
          <p:nvPr/>
        </p:nvCxnSpPr>
        <p:spPr>
          <a:xfrm>
            <a:off x="5065852" y="2909409"/>
            <a:ext cx="715" cy="466935"/>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A201ADBA-E0AE-51CD-5E99-0D508EA6A4CF}"/>
              </a:ext>
            </a:extLst>
          </p:cNvPr>
          <p:cNvCxnSpPr>
            <a:cxnSpLocks/>
          </p:cNvCxnSpPr>
          <p:nvPr/>
        </p:nvCxnSpPr>
        <p:spPr>
          <a:xfrm>
            <a:off x="4246744" y="1201205"/>
            <a:ext cx="23724" cy="2908896"/>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Oval 36">
            <a:extLst>
              <a:ext uri="{FF2B5EF4-FFF2-40B4-BE49-F238E27FC236}">
                <a16:creationId xmlns:a16="http://schemas.microsoft.com/office/drawing/2014/main" id="{2D536482-A1C1-7810-2980-8A57A0EC6623}"/>
              </a:ext>
            </a:extLst>
          </p:cNvPr>
          <p:cNvSpPr/>
          <p:nvPr/>
        </p:nvSpPr>
        <p:spPr>
          <a:xfrm>
            <a:off x="841492" y="4213605"/>
            <a:ext cx="612639" cy="534692"/>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latin typeface="Cambria" panose="02040503050406030204" pitchFamily="18" charset="0"/>
                <a:ea typeface="Cambria" panose="02040503050406030204" pitchFamily="18" charset="0"/>
              </a:rPr>
              <a:t>07</a:t>
            </a:r>
            <a:endParaRPr lang="en-IN" dirty="0">
              <a:latin typeface="Cambria" panose="02040503050406030204" pitchFamily="18" charset="0"/>
              <a:ea typeface="Cambria" panose="02040503050406030204" pitchFamily="18" charset="0"/>
            </a:endParaRPr>
          </a:p>
        </p:txBody>
      </p:sp>
      <p:cxnSp>
        <p:nvCxnSpPr>
          <p:cNvPr id="38" name="Straight Connector 37">
            <a:extLst>
              <a:ext uri="{FF2B5EF4-FFF2-40B4-BE49-F238E27FC236}">
                <a16:creationId xmlns:a16="http://schemas.microsoft.com/office/drawing/2014/main" id="{6EED9A43-17C9-8D3C-D5A1-C1F850CFF66A}"/>
              </a:ext>
            </a:extLst>
          </p:cNvPr>
          <p:cNvCxnSpPr>
            <a:cxnSpLocks/>
          </p:cNvCxnSpPr>
          <p:nvPr/>
        </p:nvCxnSpPr>
        <p:spPr>
          <a:xfrm>
            <a:off x="1125779" y="3833898"/>
            <a:ext cx="715" cy="46693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Text Placeholder 38">
            <a:extLst>
              <a:ext uri="{FF2B5EF4-FFF2-40B4-BE49-F238E27FC236}">
                <a16:creationId xmlns:a16="http://schemas.microsoft.com/office/drawing/2014/main" id="{170F9790-B0CE-C928-B9E6-FF2C4BA9161F}"/>
              </a:ext>
            </a:extLst>
          </p:cNvPr>
          <p:cNvSpPr txBox="1">
            <a:spLocks/>
          </p:cNvSpPr>
          <p:nvPr/>
        </p:nvSpPr>
        <p:spPr>
          <a:xfrm>
            <a:off x="1399749" y="4148165"/>
            <a:ext cx="2685672" cy="5645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9pPr>
          </a:lstStyle>
          <a:p>
            <a:pPr marL="101600" indent="0">
              <a:buFont typeface="Roboto Condensed Light"/>
              <a:buNone/>
            </a:pPr>
            <a:r>
              <a:rPr lang="en-US" dirty="0" smtClean="0">
                <a:latin typeface="Cambria" panose="02040503050406030204" pitchFamily="18" charset="0"/>
                <a:ea typeface="Cambria" panose="02040503050406030204" pitchFamily="18" charset="0"/>
              </a:rPr>
              <a:t>Data Dictionary</a:t>
            </a:r>
            <a:endParaRPr lang="en-IN" dirty="0">
              <a:latin typeface="Cambria" panose="02040503050406030204" pitchFamily="18" charset="0"/>
              <a:ea typeface="Cambria" panose="02040503050406030204" pitchFamily="18" charset="0"/>
            </a:endParaRPr>
          </a:p>
        </p:txBody>
      </p:sp>
      <p:sp>
        <p:nvSpPr>
          <p:cNvPr id="41" name="Oval 40">
            <a:extLst>
              <a:ext uri="{FF2B5EF4-FFF2-40B4-BE49-F238E27FC236}">
                <a16:creationId xmlns:a16="http://schemas.microsoft.com/office/drawing/2014/main" id="{FA8B6F9F-9C5A-FDA5-6B1C-86452022D308}"/>
              </a:ext>
            </a:extLst>
          </p:cNvPr>
          <p:cNvSpPr/>
          <p:nvPr/>
        </p:nvSpPr>
        <p:spPr>
          <a:xfrm>
            <a:off x="4789772" y="4220827"/>
            <a:ext cx="612639" cy="534692"/>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latin typeface="Cambria" panose="02040503050406030204" pitchFamily="18" charset="0"/>
                <a:ea typeface="Cambria" panose="02040503050406030204" pitchFamily="18" charset="0"/>
              </a:rPr>
              <a:t>08</a:t>
            </a:r>
            <a:endParaRPr lang="en-IN" dirty="0">
              <a:latin typeface="Cambria" panose="02040503050406030204" pitchFamily="18" charset="0"/>
              <a:ea typeface="Cambria" panose="02040503050406030204" pitchFamily="18" charset="0"/>
            </a:endParaRPr>
          </a:p>
        </p:txBody>
      </p:sp>
      <p:cxnSp>
        <p:nvCxnSpPr>
          <p:cNvPr id="42" name="Straight Connector 41">
            <a:extLst>
              <a:ext uri="{FF2B5EF4-FFF2-40B4-BE49-F238E27FC236}">
                <a16:creationId xmlns:a16="http://schemas.microsoft.com/office/drawing/2014/main" id="{A1246EF5-2925-5507-1489-11AFD9FDB449}"/>
              </a:ext>
            </a:extLst>
          </p:cNvPr>
          <p:cNvCxnSpPr>
            <a:cxnSpLocks/>
          </p:cNvCxnSpPr>
          <p:nvPr/>
        </p:nvCxnSpPr>
        <p:spPr>
          <a:xfrm>
            <a:off x="5064731" y="3845012"/>
            <a:ext cx="715" cy="46693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 Placeholder 38">
            <a:extLst>
              <a:ext uri="{FF2B5EF4-FFF2-40B4-BE49-F238E27FC236}">
                <a16:creationId xmlns:a16="http://schemas.microsoft.com/office/drawing/2014/main" id="{AF4EDAEB-1A0C-FCE6-BFD3-131BDA468879}"/>
              </a:ext>
            </a:extLst>
          </p:cNvPr>
          <p:cNvSpPr txBox="1">
            <a:spLocks/>
          </p:cNvSpPr>
          <p:nvPr/>
        </p:nvSpPr>
        <p:spPr>
          <a:xfrm>
            <a:off x="5330274" y="4157957"/>
            <a:ext cx="3136143" cy="5645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9pPr>
          </a:lstStyle>
          <a:p>
            <a:pPr marL="101600" indent="0">
              <a:buFont typeface="Roboto Condensed Light"/>
              <a:buNone/>
            </a:pPr>
            <a:r>
              <a:rPr lang="en-US" dirty="0" smtClean="0">
                <a:latin typeface="Cambria" panose="02040503050406030204" pitchFamily="18" charset="0"/>
                <a:ea typeface="Cambria" panose="02040503050406030204" pitchFamily="18" charset="0"/>
              </a:rPr>
              <a:t>ER-Diagram</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18634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mbria" panose="02040503050406030204" pitchFamily="18" charset="0"/>
                <a:ea typeface="Cambria" panose="02040503050406030204" pitchFamily="18" charset="0"/>
              </a:rPr>
              <a:t>Backend </a:t>
            </a:r>
            <a:r>
              <a:rPr lang="en-US" dirty="0">
                <a:latin typeface="Cambria" panose="02040503050406030204" pitchFamily="18" charset="0"/>
                <a:ea typeface="Cambria" panose="02040503050406030204" pitchFamily="18" charset="0"/>
              </a:rPr>
              <a:t>Technology </a:t>
            </a:r>
            <a:endParaRPr dirty="0">
              <a:latin typeface="Cambria" panose="02040503050406030204" pitchFamily="18" charset="0"/>
              <a:ea typeface="Cambria" panose="02040503050406030204" pitchFamily="18" charset="0"/>
            </a:endParaRPr>
          </a:p>
        </p:txBody>
      </p:sp>
      <p:sp>
        <p:nvSpPr>
          <p:cNvPr id="8" name="Text Placeholder 7">
            <a:extLst>
              <a:ext uri="{FF2B5EF4-FFF2-40B4-BE49-F238E27FC236}">
                <a16:creationId xmlns:a16="http://schemas.microsoft.com/office/drawing/2014/main" id="{20047561-8C7F-CB4C-4DF6-9795FC7EAAC2}"/>
              </a:ext>
            </a:extLst>
          </p:cNvPr>
          <p:cNvSpPr>
            <a:spLocks noGrp="1"/>
          </p:cNvSpPr>
          <p:nvPr>
            <p:ph type="body" idx="1"/>
          </p:nvPr>
        </p:nvSpPr>
        <p:spPr>
          <a:xfrm>
            <a:off x="756775" y="3578246"/>
            <a:ext cx="2115883" cy="1249876"/>
          </a:xfrm>
        </p:spPr>
        <p:txBody>
          <a:bodyPr/>
          <a:lstStyle/>
          <a:p>
            <a:pPr marL="101600" indent="0" algn="ctr">
              <a:buNone/>
            </a:pPr>
            <a:r>
              <a:rPr lang="en-IN" sz="2800" b="1" dirty="0" smtClean="0">
                <a:latin typeface="Cambria" panose="02040503050406030204" pitchFamily="18" charset="0"/>
                <a:ea typeface="Cambria" panose="02040503050406030204" pitchFamily="18" charset="0"/>
              </a:rPr>
              <a:t>Python[</a:t>
            </a:r>
            <a:r>
              <a:rPr lang="en-IN" dirty="0" smtClean="0"/>
              <a:t>3.9</a:t>
            </a:r>
            <a:r>
              <a:rPr lang="en-IN" sz="2400" b="1" dirty="0" smtClean="0"/>
              <a:t>]</a:t>
            </a:r>
            <a:endParaRPr lang="en-IN" sz="3200" b="1" dirty="0">
              <a:latin typeface="Cambria" panose="02040503050406030204" pitchFamily="18" charset="0"/>
              <a:ea typeface="Cambria" panose="02040503050406030204" pitchFamily="18" charset="0"/>
            </a:endParaRPr>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20</a:t>
            </a:fld>
            <a:endParaRPr>
              <a:latin typeface="Cambria" panose="02040503050406030204" pitchFamily="18" charset="0"/>
              <a:ea typeface="Cambria" panose="02040503050406030204" pitchFamily="18" charset="0"/>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sp>
        <p:nvSpPr>
          <p:cNvPr id="10" name="Text Placeholder 7">
            <a:extLst>
              <a:ext uri="{FF2B5EF4-FFF2-40B4-BE49-F238E27FC236}">
                <a16:creationId xmlns:a16="http://schemas.microsoft.com/office/drawing/2014/main" id="{6B9C6982-31C8-BEEC-00C7-823CA82F5711}"/>
              </a:ext>
            </a:extLst>
          </p:cNvPr>
          <p:cNvSpPr txBox="1">
            <a:spLocks/>
          </p:cNvSpPr>
          <p:nvPr/>
        </p:nvSpPr>
        <p:spPr>
          <a:xfrm>
            <a:off x="3364393" y="1702824"/>
            <a:ext cx="2115883" cy="12498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9pPr>
          </a:lstStyle>
          <a:p>
            <a:pPr marL="101600" indent="0" algn="ctr">
              <a:buNone/>
            </a:pPr>
            <a:r>
              <a:rPr lang="en-IN" sz="2800" b="1" dirty="0" smtClean="0">
                <a:latin typeface="Cambria" panose="02040503050406030204" pitchFamily="18" charset="0"/>
                <a:ea typeface="Cambria" panose="02040503050406030204" pitchFamily="18" charset="0"/>
              </a:rPr>
              <a:t>DJ[</a:t>
            </a:r>
            <a:r>
              <a:rPr lang="en-IN" dirty="0" smtClean="0"/>
              <a:t>4.0</a:t>
            </a:r>
            <a:r>
              <a:rPr lang="en-IN" sz="2400" b="1" dirty="0" smtClean="0"/>
              <a:t>]</a:t>
            </a:r>
            <a:endParaRPr lang="en-IN" sz="3200" b="1" dirty="0">
              <a:latin typeface="Cambria" panose="02040503050406030204" pitchFamily="18" charset="0"/>
              <a:ea typeface="Cambria" panose="02040503050406030204" pitchFamily="18" charset="0"/>
            </a:endParaRPr>
          </a:p>
          <a:p>
            <a:pPr marL="101600" indent="0" algn="ctr">
              <a:buFont typeface="Roboto Condensed Light"/>
              <a:buNone/>
            </a:pPr>
            <a:r>
              <a:rPr lang="en-IN" dirty="0">
                <a:solidFill>
                  <a:schemeClr val="accent6">
                    <a:lumMod val="60000"/>
                    <a:lumOff val="40000"/>
                  </a:schemeClr>
                </a:solidFill>
                <a:latin typeface="Cambria" panose="02040503050406030204" pitchFamily="18" charset="0"/>
                <a:ea typeface="Cambria" panose="02040503050406030204" pitchFamily="18" charset="0"/>
              </a:rPr>
              <a:t>[</a:t>
            </a:r>
            <a:r>
              <a:rPr lang="en-IN" b="0" i="0" dirty="0">
                <a:solidFill>
                  <a:schemeClr val="accent6">
                    <a:lumMod val="60000"/>
                    <a:lumOff val="40000"/>
                  </a:schemeClr>
                </a:solidFill>
                <a:effectLst/>
                <a:latin typeface="Cambria" panose="02040503050406030204" pitchFamily="18" charset="0"/>
                <a:ea typeface="Cambria" panose="02040503050406030204" pitchFamily="18" charset="0"/>
              </a:rPr>
              <a:t>Django</a:t>
            </a:r>
            <a:r>
              <a:rPr lang="en-IN" dirty="0">
                <a:solidFill>
                  <a:schemeClr val="accent6">
                    <a:lumMod val="60000"/>
                    <a:lumOff val="40000"/>
                  </a:schemeClr>
                </a:solidFill>
                <a:latin typeface="Cambria" panose="02040503050406030204" pitchFamily="18" charset="0"/>
                <a:ea typeface="Cambria" panose="02040503050406030204" pitchFamily="18" charset="0"/>
              </a:rPr>
              <a:t>]</a:t>
            </a:r>
          </a:p>
        </p:txBody>
      </p:sp>
      <p:sp>
        <p:nvSpPr>
          <p:cNvPr id="11" name="Text Placeholder 7">
            <a:extLst>
              <a:ext uri="{FF2B5EF4-FFF2-40B4-BE49-F238E27FC236}">
                <a16:creationId xmlns:a16="http://schemas.microsoft.com/office/drawing/2014/main" id="{2384B9EE-8455-BD35-8965-B97626C1E3F0}"/>
              </a:ext>
            </a:extLst>
          </p:cNvPr>
          <p:cNvSpPr txBox="1">
            <a:spLocks/>
          </p:cNvSpPr>
          <p:nvPr/>
        </p:nvSpPr>
        <p:spPr>
          <a:xfrm>
            <a:off x="6010053" y="3101424"/>
            <a:ext cx="2621874" cy="12498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9pPr>
          </a:lstStyle>
          <a:p>
            <a:pPr marL="101600" indent="0" algn="ctr">
              <a:buNone/>
            </a:pPr>
            <a:r>
              <a:rPr lang="en-IN" sz="2800" b="1" dirty="0">
                <a:latin typeface="Cambria" panose="02040503050406030204" pitchFamily="18" charset="0"/>
                <a:ea typeface="Cambria" panose="02040503050406030204" pitchFamily="18" charset="0"/>
              </a:rPr>
              <a:t>My </a:t>
            </a:r>
            <a:r>
              <a:rPr lang="en-IN" sz="2800" b="1" dirty="0" smtClean="0">
                <a:latin typeface="Cambria" panose="02040503050406030204" pitchFamily="18" charset="0"/>
                <a:ea typeface="Cambria" panose="02040503050406030204" pitchFamily="18" charset="0"/>
              </a:rPr>
              <a:t>SQL [</a:t>
            </a:r>
            <a:r>
              <a:rPr lang="en-IN" dirty="0"/>
              <a:t> </a:t>
            </a:r>
            <a:r>
              <a:rPr lang="en-IN" dirty="0" smtClean="0"/>
              <a:t>8.0.5 </a:t>
            </a:r>
            <a:r>
              <a:rPr lang="en-IN" sz="2400" b="1" dirty="0" smtClean="0"/>
              <a:t>]</a:t>
            </a:r>
            <a:endParaRPr lang="en-IN" sz="3200" b="1" dirty="0">
              <a:latin typeface="Cambria" panose="02040503050406030204" pitchFamily="18" charset="0"/>
              <a:ea typeface="Cambria" panose="02040503050406030204" pitchFamily="18" charset="0"/>
            </a:endParaRPr>
          </a:p>
          <a:p>
            <a:pPr marL="101600" indent="0" algn="ctr">
              <a:buNone/>
            </a:pPr>
            <a:r>
              <a:rPr lang="en-IN" dirty="0">
                <a:latin typeface="Cambria" panose="02040503050406030204" pitchFamily="18" charset="0"/>
                <a:ea typeface="Cambria" panose="02040503050406030204" pitchFamily="18" charset="0"/>
              </a:rPr>
              <a:t>[</a:t>
            </a:r>
            <a:r>
              <a:rPr lang="en-IN" b="0" dirty="0">
                <a:solidFill>
                  <a:schemeClr val="accent6">
                    <a:lumMod val="60000"/>
                    <a:lumOff val="40000"/>
                  </a:schemeClr>
                </a:solidFill>
                <a:effectLst/>
                <a:latin typeface="Cambria" panose="02040503050406030204" pitchFamily="18" charset="0"/>
                <a:ea typeface="Cambria" panose="02040503050406030204" pitchFamily="18" charset="0"/>
              </a:rPr>
              <a:t>My Structured Query Language</a:t>
            </a:r>
            <a:r>
              <a:rPr lang="en-IN" dirty="0">
                <a:latin typeface="Cambria" panose="02040503050406030204" pitchFamily="18" charset="0"/>
                <a:ea typeface="Cambria" panose="02040503050406030204" pitchFamily="18" charset="0"/>
              </a:rPr>
              <a:t>]</a:t>
            </a:r>
          </a:p>
        </p:txBody>
      </p:sp>
      <p:cxnSp>
        <p:nvCxnSpPr>
          <p:cNvPr id="15" name="Straight Connector 14">
            <a:extLst>
              <a:ext uri="{FF2B5EF4-FFF2-40B4-BE49-F238E27FC236}">
                <a16:creationId xmlns:a16="http://schemas.microsoft.com/office/drawing/2014/main" id="{1BE73662-CE67-1FD3-C47D-D0F3F477BBD8}"/>
              </a:ext>
            </a:extLst>
          </p:cNvPr>
          <p:cNvCxnSpPr>
            <a:cxnSpLocks/>
          </p:cNvCxnSpPr>
          <p:nvPr/>
        </p:nvCxnSpPr>
        <p:spPr>
          <a:xfrm flipV="1">
            <a:off x="3285641" y="1874396"/>
            <a:ext cx="0" cy="2328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8C3F6F-40D2-D7FD-9026-86E749BA2315}"/>
              </a:ext>
            </a:extLst>
          </p:cNvPr>
          <p:cNvCxnSpPr>
            <a:cxnSpLocks/>
          </p:cNvCxnSpPr>
          <p:nvPr/>
        </p:nvCxnSpPr>
        <p:spPr>
          <a:xfrm flipV="1">
            <a:off x="5739539" y="1874395"/>
            <a:ext cx="0" cy="2328789"/>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01A0E59-5AF0-EF29-7878-67CC37C0F3B9}"/>
              </a:ext>
            </a:extLst>
          </p:cNvPr>
          <p:cNvPicPr>
            <a:picLocks noChangeAspect="1"/>
          </p:cNvPicPr>
          <p:nvPr/>
        </p:nvPicPr>
        <p:blipFill>
          <a:blip r:embed="rId3"/>
          <a:stretch>
            <a:fillRect/>
          </a:stretch>
        </p:blipFill>
        <p:spPr>
          <a:xfrm>
            <a:off x="961771" y="1753152"/>
            <a:ext cx="1825094" cy="1825094"/>
          </a:xfrm>
          <a:prstGeom prst="rect">
            <a:avLst/>
          </a:prstGeom>
        </p:spPr>
      </p:pic>
      <p:pic>
        <p:nvPicPr>
          <p:cNvPr id="13" name="Picture 12">
            <a:extLst>
              <a:ext uri="{FF2B5EF4-FFF2-40B4-BE49-F238E27FC236}">
                <a16:creationId xmlns:a16="http://schemas.microsoft.com/office/drawing/2014/main" id="{C54968B6-6A79-B91B-AFDB-4799CDBC621E}"/>
              </a:ext>
            </a:extLst>
          </p:cNvPr>
          <p:cNvPicPr>
            <a:picLocks noChangeAspect="1"/>
          </p:cNvPicPr>
          <p:nvPr/>
        </p:nvPicPr>
        <p:blipFill>
          <a:blip r:embed="rId4"/>
          <a:stretch>
            <a:fillRect/>
          </a:stretch>
        </p:blipFill>
        <p:spPr>
          <a:xfrm>
            <a:off x="2777197" y="2750395"/>
            <a:ext cx="3550888" cy="1930172"/>
          </a:xfrm>
          <a:prstGeom prst="rect">
            <a:avLst/>
          </a:prstGeom>
        </p:spPr>
      </p:pic>
      <p:pic>
        <p:nvPicPr>
          <p:cNvPr id="16" name="Picture 15">
            <a:extLst>
              <a:ext uri="{FF2B5EF4-FFF2-40B4-BE49-F238E27FC236}">
                <a16:creationId xmlns:a16="http://schemas.microsoft.com/office/drawing/2014/main" id="{7BADA7E9-238B-3756-EDF5-2EA0B02A647B}"/>
              </a:ext>
            </a:extLst>
          </p:cNvPr>
          <p:cNvPicPr>
            <a:picLocks noChangeAspect="1"/>
          </p:cNvPicPr>
          <p:nvPr/>
        </p:nvPicPr>
        <p:blipFill>
          <a:blip r:embed="rId5"/>
          <a:stretch>
            <a:fillRect/>
          </a:stretch>
        </p:blipFill>
        <p:spPr>
          <a:xfrm>
            <a:off x="6455514" y="1435529"/>
            <a:ext cx="1665895" cy="1665895"/>
          </a:xfrm>
          <a:prstGeom prst="rect">
            <a:avLst/>
          </a:prstGeom>
        </p:spPr>
      </p:pic>
    </p:spTree>
    <p:extLst>
      <p:ext uri="{BB962C8B-B14F-4D97-AF65-F5344CB8AC3E}">
        <p14:creationId xmlns:p14="http://schemas.microsoft.com/office/powerpoint/2010/main" val="21371954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latin typeface="Cambria" panose="02040503050406030204" pitchFamily="18" charset="0"/>
                <a:ea typeface="Cambria" panose="02040503050406030204" pitchFamily="18" charset="0"/>
              </a:rPr>
              <a:t>Documentation and Design Tools</a:t>
            </a:r>
            <a:endParaRPr dirty="0">
              <a:latin typeface="Cambria" panose="02040503050406030204" pitchFamily="18" charset="0"/>
              <a:ea typeface="Cambria" panose="02040503050406030204" pitchFamily="18" charset="0"/>
            </a:endParaRPr>
          </a:p>
        </p:txBody>
      </p:sp>
      <p:sp>
        <p:nvSpPr>
          <p:cNvPr id="8" name="Text Placeholder 7">
            <a:extLst>
              <a:ext uri="{FF2B5EF4-FFF2-40B4-BE49-F238E27FC236}">
                <a16:creationId xmlns:a16="http://schemas.microsoft.com/office/drawing/2014/main" id="{20047561-8C7F-CB4C-4DF6-9795FC7EAAC2}"/>
              </a:ext>
            </a:extLst>
          </p:cNvPr>
          <p:cNvSpPr>
            <a:spLocks noGrp="1"/>
          </p:cNvSpPr>
          <p:nvPr>
            <p:ph type="body" idx="1"/>
          </p:nvPr>
        </p:nvSpPr>
        <p:spPr>
          <a:xfrm>
            <a:off x="949230" y="3605390"/>
            <a:ext cx="2115883" cy="865871"/>
          </a:xfrm>
        </p:spPr>
        <p:txBody>
          <a:bodyPr/>
          <a:lstStyle/>
          <a:p>
            <a:pPr marL="101600" indent="0" algn="ctr">
              <a:buNone/>
            </a:pPr>
            <a:r>
              <a:rPr lang="en-IN" sz="2800" b="1" dirty="0">
                <a:latin typeface="Cambria" panose="02040503050406030204" pitchFamily="18" charset="0"/>
                <a:ea typeface="Cambria" panose="02040503050406030204" pitchFamily="18" charset="0"/>
              </a:rPr>
              <a:t>Draw.io</a:t>
            </a:r>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21</a:t>
            </a:fld>
            <a:endParaRPr>
              <a:latin typeface="Cambria" panose="02040503050406030204" pitchFamily="18" charset="0"/>
              <a:ea typeface="Cambria" panose="02040503050406030204" pitchFamily="18" charset="0"/>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sp>
        <p:nvSpPr>
          <p:cNvPr id="10" name="Text Placeholder 7">
            <a:extLst>
              <a:ext uri="{FF2B5EF4-FFF2-40B4-BE49-F238E27FC236}">
                <a16:creationId xmlns:a16="http://schemas.microsoft.com/office/drawing/2014/main" id="{6B9C6982-31C8-BEEC-00C7-823CA82F5711}"/>
              </a:ext>
            </a:extLst>
          </p:cNvPr>
          <p:cNvSpPr txBox="1">
            <a:spLocks/>
          </p:cNvSpPr>
          <p:nvPr/>
        </p:nvSpPr>
        <p:spPr>
          <a:xfrm>
            <a:off x="5502117" y="1249458"/>
            <a:ext cx="2474095" cy="12498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9pPr>
          </a:lstStyle>
          <a:p>
            <a:pPr marL="101600" indent="0" algn="ctr">
              <a:buFont typeface="Roboto Condensed Light"/>
              <a:buNone/>
            </a:pPr>
            <a:r>
              <a:rPr lang="en-IN" sz="2800" b="1" dirty="0">
                <a:latin typeface="Cambria" panose="02040503050406030204" pitchFamily="18" charset="0"/>
                <a:ea typeface="Cambria" panose="02040503050406030204" pitchFamily="18" charset="0"/>
              </a:rPr>
              <a:t>Design Tool</a:t>
            </a:r>
          </a:p>
          <a:p>
            <a:pPr marL="101600" indent="0" algn="ctr">
              <a:buFont typeface="Roboto Condensed Light"/>
              <a:buNone/>
            </a:pPr>
            <a:r>
              <a:rPr lang="en-IN" dirty="0">
                <a:solidFill>
                  <a:schemeClr val="accent6">
                    <a:lumMod val="60000"/>
                    <a:lumOff val="40000"/>
                  </a:schemeClr>
                </a:solidFill>
                <a:latin typeface="Cambria" panose="02040503050406030204" pitchFamily="18" charset="0"/>
                <a:ea typeface="Cambria" panose="02040503050406030204" pitchFamily="18" charset="0"/>
              </a:rPr>
              <a:t>[Figma]</a:t>
            </a:r>
          </a:p>
        </p:txBody>
      </p:sp>
      <p:pic>
        <p:nvPicPr>
          <p:cNvPr id="6" name="Picture 5">
            <a:extLst>
              <a:ext uri="{FF2B5EF4-FFF2-40B4-BE49-F238E27FC236}">
                <a16:creationId xmlns:a16="http://schemas.microsoft.com/office/drawing/2014/main" id="{6A0B1DE2-2D02-B7DE-1913-00F4EEB1199F}"/>
              </a:ext>
            </a:extLst>
          </p:cNvPr>
          <p:cNvPicPr>
            <a:picLocks noChangeAspect="1"/>
          </p:cNvPicPr>
          <p:nvPr/>
        </p:nvPicPr>
        <p:blipFill>
          <a:blip r:embed="rId3"/>
          <a:stretch>
            <a:fillRect/>
          </a:stretch>
        </p:blipFill>
        <p:spPr>
          <a:xfrm>
            <a:off x="5421487" y="2473783"/>
            <a:ext cx="2277142" cy="2277142"/>
          </a:xfrm>
          <a:prstGeom prst="rect">
            <a:avLst/>
          </a:prstGeom>
        </p:spPr>
      </p:pic>
      <p:pic>
        <p:nvPicPr>
          <p:cNvPr id="9" name="Picture 8">
            <a:extLst>
              <a:ext uri="{FF2B5EF4-FFF2-40B4-BE49-F238E27FC236}">
                <a16:creationId xmlns:a16="http://schemas.microsoft.com/office/drawing/2014/main" id="{3B04DA53-0115-F890-FB30-AD2779FD0ACD}"/>
              </a:ext>
            </a:extLst>
          </p:cNvPr>
          <p:cNvPicPr>
            <a:picLocks noChangeAspect="1"/>
          </p:cNvPicPr>
          <p:nvPr/>
        </p:nvPicPr>
        <p:blipFill>
          <a:blip r:embed="rId4"/>
          <a:stretch>
            <a:fillRect/>
          </a:stretch>
        </p:blipFill>
        <p:spPr>
          <a:xfrm>
            <a:off x="949230" y="1513808"/>
            <a:ext cx="2115883" cy="2115883"/>
          </a:xfrm>
          <a:prstGeom prst="rect">
            <a:avLst/>
          </a:prstGeom>
        </p:spPr>
      </p:pic>
      <p:cxnSp>
        <p:nvCxnSpPr>
          <p:cNvPr id="14" name="Straight Connector 13">
            <a:extLst>
              <a:ext uri="{FF2B5EF4-FFF2-40B4-BE49-F238E27FC236}">
                <a16:creationId xmlns:a16="http://schemas.microsoft.com/office/drawing/2014/main" id="{15F701B2-7785-6F75-C1E9-703F74501873}"/>
              </a:ext>
            </a:extLst>
          </p:cNvPr>
          <p:cNvCxnSpPr/>
          <p:nvPr/>
        </p:nvCxnSpPr>
        <p:spPr>
          <a:xfrm>
            <a:off x="4378271" y="1513808"/>
            <a:ext cx="0" cy="295745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48846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975925"/>
            <a:ext cx="4557926"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latin typeface="Cambria" panose="02040503050406030204" pitchFamily="18" charset="0"/>
                <a:ea typeface="Cambria" panose="02040503050406030204" pitchFamily="18" charset="0"/>
              </a:rPr>
              <a:t>Data Flow Diagram</a:t>
            </a:r>
            <a:endParaRPr dirty="0">
              <a:latin typeface="Cambria" panose="02040503050406030204" pitchFamily="18" charset="0"/>
              <a:ea typeface="Cambria" panose="02040503050406030204" pitchFamily="18" charset="0"/>
            </a:endParaRP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800" b="1" dirty="0">
                <a:latin typeface="Cambria" panose="02040503050406030204" pitchFamily="18" charset="0"/>
                <a:ea typeface="Cambria" panose="02040503050406030204" pitchFamily="18" charset="0"/>
              </a:rPr>
              <a:t>[ DFD ]</a:t>
            </a:r>
            <a:endParaRPr sz="1800" b="1" dirty="0">
              <a:latin typeface="Cambria" panose="02040503050406030204" pitchFamily="18" charset="0"/>
              <a:ea typeface="Cambria" panose="02040503050406030204" pitchFamily="18" charset="0"/>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22</a:t>
            </a:fld>
            <a:endParaRPr>
              <a:latin typeface="Cambria" panose="02040503050406030204" pitchFamily="18" charset="0"/>
              <a:ea typeface="Cambria" panose="02040503050406030204" pitchFamily="18" charset="0"/>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Cambria" panose="02040503050406030204" pitchFamily="18" charset="0"/>
                <a:ea typeface="Cambria" panose="02040503050406030204" pitchFamily="18" charset="0"/>
                <a:cs typeface="Roboto Condensed"/>
                <a:sym typeface="Roboto Condensed"/>
              </a:rPr>
              <a:t>6</a:t>
            </a:r>
            <a:endParaRPr sz="3000" b="1" dirty="0">
              <a:solidFill>
                <a:srgbClr val="3F5378"/>
              </a:solidFill>
              <a:latin typeface="Cambria" panose="02040503050406030204" pitchFamily="18" charset="0"/>
              <a:ea typeface="Cambria" panose="02040503050406030204" pitchFamily="18" charset="0"/>
              <a:cs typeface="Roboto Condensed"/>
              <a:sym typeface="Roboto Condensed"/>
            </a:endParaRPr>
          </a:p>
        </p:txBody>
      </p:sp>
    </p:spTree>
    <p:extLst>
      <p:ext uri="{BB962C8B-B14F-4D97-AF65-F5344CB8AC3E}">
        <p14:creationId xmlns:p14="http://schemas.microsoft.com/office/powerpoint/2010/main" val="11736449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5"/>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sz="4800" b="1" dirty="0">
                <a:latin typeface="Cambria" panose="02040503050406030204" pitchFamily="18" charset="0"/>
                <a:ea typeface="Cambria" panose="02040503050406030204" pitchFamily="18" charset="0"/>
              </a:rPr>
              <a:t>Context</a:t>
            </a:r>
          </a:p>
          <a:p>
            <a:pPr marL="0" lvl="0" indent="0" algn="l" rtl="0">
              <a:spcBef>
                <a:spcPts val="600"/>
              </a:spcBef>
              <a:spcAft>
                <a:spcPts val="0"/>
              </a:spcAft>
              <a:buNone/>
            </a:pPr>
            <a:r>
              <a:rPr lang="en-IN" sz="4800" b="1" dirty="0">
                <a:latin typeface="Cambria" panose="02040503050406030204" pitchFamily="18" charset="0"/>
                <a:ea typeface="Cambria" panose="02040503050406030204" pitchFamily="18" charset="0"/>
              </a:rPr>
              <a:t>Level</a:t>
            </a:r>
          </a:p>
          <a:p>
            <a:pPr marL="0" lvl="0" indent="0" algn="l" rtl="0">
              <a:spcBef>
                <a:spcPts val="600"/>
              </a:spcBef>
              <a:spcAft>
                <a:spcPts val="0"/>
              </a:spcAft>
              <a:buNone/>
            </a:pPr>
            <a:r>
              <a:rPr lang="en-IN" sz="4800" b="1" dirty="0">
                <a:latin typeface="Cambria" panose="02040503050406030204" pitchFamily="18" charset="0"/>
                <a:ea typeface="Cambria" panose="02040503050406030204" pitchFamily="18" charset="0"/>
              </a:rPr>
              <a:t>DFD</a:t>
            </a:r>
            <a:endParaRPr sz="4800" b="1" dirty="0">
              <a:latin typeface="Cambria" panose="02040503050406030204" pitchFamily="18" charset="0"/>
              <a:ea typeface="Cambria" panose="02040503050406030204" pitchFamily="18" charset="0"/>
            </a:endParaRPr>
          </a:p>
        </p:txBody>
      </p:sp>
      <p:sp>
        <p:nvSpPr>
          <p:cNvPr id="230" name="Google Shape;230;p15"/>
          <p:cNvSpPr txBox="1">
            <a:spLocks noGrp="1"/>
          </p:cNvSpPr>
          <p:nvPr>
            <p:ph type="sldNum" idx="4294967295"/>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231" name="Google Shape;231;p1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65" y="0"/>
            <a:ext cx="6609670"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5"/>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sz="4800" b="1" dirty="0">
                <a:latin typeface="Cambria" panose="02040503050406030204" pitchFamily="18" charset="0"/>
                <a:ea typeface="Cambria" panose="02040503050406030204" pitchFamily="18" charset="0"/>
              </a:rPr>
              <a:t>Level 1</a:t>
            </a:r>
          </a:p>
          <a:p>
            <a:pPr marL="0" lvl="0" indent="0" algn="l" rtl="0">
              <a:spcBef>
                <a:spcPts val="600"/>
              </a:spcBef>
              <a:spcAft>
                <a:spcPts val="0"/>
              </a:spcAft>
              <a:buNone/>
            </a:pPr>
            <a:r>
              <a:rPr lang="en-IN" sz="4800" b="1" dirty="0">
                <a:latin typeface="Cambria" panose="02040503050406030204" pitchFamily="18" charset="0"/>
                <a:ea typeface="Cambria" panose="02040503050406030204" pitchFamily="18" charset="0"/>
              </a:rPr>
              <a:t>DFD</a:t>
            </a:r>
            <a:endParaRPr sz="4800" b="1" dirty="0">
              <a:latin typeface="Cambria" panose="02040503050406030204" pitchFamily="18" charset="0"/>
              <a:ea typeface="Cambria" panose="02040503050406030204" pitchFamily="18" charset="0"/>
            </a:endParaRPr>
          </a:p>
        </p:txBody>
      </p:sp>
      <p:sp>
        <p:nvSpPr>
          <p:cNvPr id="230" name="Google Shape;230;p15"/>
          <p:cNvSpPr txBox="1">
            <a:spLocks noGrp="1"/>
          </p:cNvSpPr>
          <p:nvPr>
            <p:ph type="sldNum" idx="4294967295"/>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231" name="Google Shape;231;p1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27555619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545" y="0"/>
            <a:ext cx="3482909" cy="5143500"/>
          </a:xfrm>
          <a:prstGeom prst="rect">
            <a:avLst/>
          </a:prstGeom>
        </p:spPr>
      </p:pic>
    </p:spTree>
    <p:extLst>
      <p:ext uri="{BB962C8B-B14F-4D97-AF65-F5344CB8AC3E}">
        <p14:creationId xmlns:p14="http://schemas.microsoft.com/office/powerpoint/2010/main" val="13610911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5"/>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sz="4800" b="1" dirty="0">
                <a:latin typeface="Cambria" panose="02040503050406030204" pitchFamily="18" charset="0"/>
                <a:ea typeface="Cambria" panose="02040503050406030204" pitchFamily="18" charset="0"/>
              </a:rPr>
              <a:t>Level </a:t>
            </a:r>
            <a:r>
              <a:rPr lang="en-IN" sz="4800" b="1" dirty="0" smtClean="0">
                <a:latin typeface="Cambria" panose="02040503050406030204" pitchFamily="18" charset="0"/>
                <a:ea typeface="Cambria" panose="02040503050406030204" pitchFamily="18" charset="0"/>
              </a:rPr>
              <a:t>2</a:t>
            </a:r>
            <a:endParaRPr lang="en-IN" sz="4800" b="1" dirty="0">
              <a:latin typeface="Cambria" panose="02040503050406030204" pitchFamily="18" charset="0"/>
              <a:ea typeface="Cambria" panose="02040503050406030204" pitchFamily="18" charset="0"/>
            </a:endParaRPr>
          </a:p>
          <a:p>
            <a:pPr marL="0" lvl="0" indent="0" algn="l" rtl="0">
              <a:spcBef>
                <a:spcPts val="600"/>
              </a:spcBef>
              <a:spcAft>
                <a:spcPts val="0"/>
              </a:spcAft>
              <a:buNone/>
            </a:pPr>
            <a:r>
              <a:rPr lang="en-IN" sz="4800" b="1" dirty="0">
                <a:latin typeface="Cambria" panose="02040503050406030204" pitchFamily="18" charset="0"/>
                <a:ea typeface="Cambria" panose="02040503050406030204" pitchFamily="18" charset="0"/>
              </a:rPr>
              <a:t>DFD</a:t>
            </a:r>
            <a:endParaRPr sz="4800" b="1" dirty="0">
              <a:latin typeface="Cambria" panose="02040503050406030204" pitchFamily="18" charset="0"/>
              <a:ea typeface="Cambria" panose="02040503050406030204" pitchFamily="18" charset="0"/>
            </a:endParaRPr>
          </a:p>
        </p:txBody>
      </p:sp>
      <p:sp>
        <p:nvSpPr>
          <p:cNvPr id="230" name="Google Shape;230;p15"/>
          <p:cNvSpPr txBox="1">
            <a:spLocks noGrp="1"/>
          </p:cNvSpPr>
          <p:nvPr>
            <p:ph type="sldNum" idx="4294967295"/>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231" name="Google Shape;231;p1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10175673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990" y="0"/>
            <a:ext cx="7336020"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047659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508" y="0"/>
            <a:ext cx="7472984"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742329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77077"/>
            <a:ext cx="5567214"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mbria" panose="02040503050406030204" pitchFamily="18" charset="0"/>
                <a:ea typeface="Cambria" panose="02040503050406030204" pitchFamily="18" charset="0"/>
              </a:rPr>
              <a:t>1. Group Members </a:t>
            </a:r>
            <a:endParaRPr dirty="0">
              <a:latin typeface="Cambria" panose="02040503050406030204" pitchFamily="18" charset="0"/>
              <a:ea typeface="Cambria" panose="02040503050406030204" pitchFamily="18" charset="0"/>
            </a:endParaRPr>
          </a:p>
        </p:txBody>
      </p:sp>
      <p:sp>
        <p:nvSpPr>
          <p:cNvPr id="190" name="Google Shape;190;p12"/>
          <p:cNvSpPr txBox="1">
            <a:spLocks noGrp="1"/>
          </p:cNvSpPr>
          <p:nvPr>
            <p:ph type="body" idx="2"/>
          </p:nvPr>
        </p:nvSpPr>
        <p:spPr>
          <a:xfrm>
            <a:off x="5559189" y="1931731"/>
            <a:ext cx="3584811" cy="60666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sz="2400" b="1" u="sng" spc="300" dirty="0" smtClean="0">
                <a:solidFill>
                  <a:srgbClr val="FF9800"/>
                </a:solidFill>
                <a:latin typeface="Cambria" panose="02040503050406030204" pitchFamily="18" charset="0"/>
                <a:ea typeface="Cambria" panose="02040503050406030204" pitchFamily="18" charset="0"/>
              </a:rPr>
              <a:t>Prof. </a:t>
            </a:r>
            <a:r>
              <a:rPr lang="en-US" sz="2400" b="1" u="sng" spc="300" dirty="0" err="1" smtClean="0">
                <a:solidFill>
                  <a:srgbClr val="FF9800"/>
                </a:solidFill>
                <a:latin typeface="Cambria" panose="02040503050406030204" pitchFamily="18" charset="0"/>
                <a:ea typeface="Cambria" panose="02040503050406030204" pitchFamily="18" charset="0"/>
              </a:rPr>
              <a:t>Akash</a:t>
            </a:r>
            <a:r>
              <a:rPr lang="en-US" sz="2400" b="1" spc="300" dirty="0" smtClean="0">
                <a:solidFill>
                  <a:srgbClr val="FF9800"/>
                </a:solidFill>
                <a:latin typeface="Cambria" panose="02040503050406030204" pitchFamily="18" charset="0"/>
                <a:ea typeface="Cambria" panose="02040503050406030204" pitchFamily="18" charset="0"/>
              </a:rPr>
              <a:t> </a:t>
            </a:r>
            <a:r>
              <a:rPr lang="en-US" sz="2400" b="1" u="sng" spc="300" dirty="0">
                <a:solidFill>
                  <a:srgbClr val="FF9800"/>
                </a:solidFill>
                <a:latin typeface="Cambria" panose="02040503050406030204" pitchFamily="18" charset="0"/>
                <a:ea typeface="Cambria" panose="02040503050406030204" pitchFamily="18" charset="0"/>
              </a:rPr>
              <a:t>Pareek</a:t>
            </a:r>
          </a:p>
        </p:txBody>
      </p:sp>
      <p:sp>
        <p:nvSpPr>
          <p:cNvPr id="192" name="Google Shape;192;p12"/>
          <p:cNvSpPr txBox="1">
            <a:spLocks noGrp="1"/>
          </p:cNvSpPr>
          <p:nvPr>
            <p:ph type="sldNum" idx="12"/>
          </p:nvPr>
        </p:nvSpPr>
        <p:spPr>
          <a:xfrm>
            <a:off x="7618000" y="4636500"/>
            <a:ext cx="1574752"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3</a:t>
            </a:fld>
            <a:endParaRPr>
              <a:latin typeface="Cambria" panose="02040503050406030204" pitchFamily="18" charset="0"/>
              <a:ea typeface="Cambria" panose="02040503050406030204" pitchFamily="18" charset="0"/>
            </a:endParaRPr>
          </a:p>
        </p:txBody>
      </p:sp>
      <p:sp>
        <p:nvSpPr>
          <p:cNvPr id="193" name="Google Shape;193;p12"/>
          <p:cNvSpPr txBox="1">
            <a:spLocks noGrp="1"/>
          </p:cNvSpPr>
          <p:nvPr>
            <p:ph type="body" idx="1"/>
          </p:nvPr>
        </p:nvSpPr>
        <p:spPr>
          <a:xfrm>
            <a:off x="602724" y="1910816"/>
            <a:ext cx="4905710" cy="1755900"/>
          </a:xfrm>
          <a:prstGeom prst="rect">
            <a:avLst/>
          </a:prstGeom>
        </p:spPr>
        <p:txBody>
          <a:bodyPr spcFirstLastPara="1" wrap="square" lIns="91425" tIns="91425" rIns="91425" bIns="91425" anchor="t" anchorCtr="0">
            <a:noAutofit/>
          </a:bodyPr>
          <a:lstStyle/>
          <a:p>
            <a:pPr marL="342900" indent="-342900">
              <a:buClr>
                <a:schemeClr val="dk1"/>
              </a:buClr>
              <a:buSzPts val="1100"/>
            </a:pPr>
            <a:r>
              <a:rPr lang="en-IN" sz="2400" b="1" dirty="0">
                <a:solidFill>
                  <a:schemeClr val="tx1"/>
                </a:solidFill>
                <a:latin typeface="Cambria" panose="02040503050406030204" pitchFamily="18" charset="0"/>
                <a:ea typeface="Cambria" panose="02040503050406030204" pitchFamily="18" charset="0"/>
              </a:rPr>
              <a:t>Jaison John – 20-BCA-053</a:t>
            </a:r>
          </a:p>
          <a:p>
            <a:pPr marL="342900" indent="-342900">
              <a:buClr>
                <a:schemeClr val="dk1"/>
              </a:buClr>
              <a:buSzPts val="1100"/>
            </a:pPr>
            <a:r>
              <a:rPr lang="en-IN" sz="2400" b="1" dirty="0">
                <a:solidFill>
                  <a:schemeClr val="tx1"/>
                </a:solidFill>
                <a:latin typeface="Cambria" panose="02040503050406030204" pitchFamily="18" charset="0"/>
                <a:ea typeface="Cambria" panose="02040503050406030204" pitchFamily="18" charset="0"/>
              </a:rPr>
              <a:t>Nikhil Motwani – </a:t>
            </a:r>
            <a:r>
              <a:rPr lang="en-IN" sz="2400" b="1" dirty="0" smtClean="0">
                <a:solidFill>
                  <a:schemeClr val="tx1"/>
                </a:solidFill>
                <a:latin typeface="Cambria" panose="02040503050406030204" pitchFamily="18" charset="0"/>
                <a:ea typeface="Cambria" panose="02040503050406030204" pitchFamily="18" charset="0"/>
              </a:rPr>
              <a:t>20-BCA-082</a:t>
            </a:r>
            <a:endParaRPr lang="en-IN" sz="2400" b="1" dirty="0">
              <a:solidFill>
                <a:schemeClr val="tx1"/>
              </a:solidFill>
              <a:latin typeface="Cambria" panose="02040503050406030204" pitchFamily="18" charset="0"/>
              <a:ea typeface="Cambria" panose="02040503050406030204" pitchFamily="18" charset="0"/>
            </a:endParaRPr>
          </a:p>
          <a:p>
            <a:pPr marL="342900" indent="-342900">
              <a:buClr>
                <a:schemeClr val="dk1"/>
              </a:buClr>
              <a:buSzPts val="1100"/>
            </a:pPr>
            <a:r>
              <a:rPr lang="en-IN" sz="2400" b="1" dirty="0">
                <a:solidFill>
                  <a:schemeClr val="tx1"/>
                </a:solidFill>
                <a:latin typeface="Cambria" panose="02040503050406030204" pitchFamily="18" charset="0"/>
                <a:ea typeface="Cambria" panose="02040503050406030204" pitchFamily="18" charset="0"/>
              </a:rPr>
              <a:t>Hardik Vekariya – 20-BCA-177</a:t>
            </a:r>
            <a:endParaRPr sz="4000" dirty="0">
              <a:solidFill>
                <a:schemeClr val="tx1"/>
              </a:solidFill>
              <a:latin typeface="Cambria" panose="02040503050406030204" pitchFamily="18" charset="0"/>
              <a:ea typeface="Cambria" panose="02040503050406030204" pitchFamily="18" charset="0"/>
            </a:endParaRPr>
          </a:p>
        </p:txBody>
      </p:sp>
      <p:grpSp>
        <p:nvGrpSpPr>
          <p:cNvPr id="194" name="Google Shape;194;p12"/>
          <p:cNvGrpSpPr/>
          <p:nvPr/>
        </p:nvGrpSpPr>
        <p:grpSpPr>
          <a:xfrm>
            <a:off x="293683" y="574116"/>
            <a:ext cx="327190"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sp>
        <p:nvSpPr>
          <p:cNvPr id="4" name="Arrow: Pentagon 3">
            <a:extLst>
              <a:ext uri="{FF2B5EF4-FFF2-40B4-BE49-F238E27FC236}">
                <a16:creationId xmlns:a16="http://schemas.microsoft.com/office/drawing/2014/main" id="{71F937D2-4773-46E5-58AF-2C46685D2344}"/>
              </a:ext>
            </a:extLst>
          </p:cNvPr>
          <p:cNvSpPr/>
          <p:nvPr/>
        </p:nvSpPr>
        <p:spPr>
          <a:xfrm rot="10800000">
            <a:off x="6239714" y="1454374"/>
            <a:ext cx="2888224" cy="44945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5" name="Arrow: Pentagon 4">
            <a:extLst>
              <a:ext uri="{FF2B5EF4-FFF2-40B4-BE49-F238E27FC236}">
                <a16:creationId xmlns:a16="http://schemas.microsoft.com/office/drawing/2014/main" id="{C8EC6A31-B08D-6F86-06FB-0FF1E1E22E50}"/>
              </a:ext>
            </a:extLst>
          </p:cNvPr>
          <p:cNvSpPr/>
          <p:nvPr/>
        </p:nvSpPr>
        <p:spPr>
          <a:xfrm rot="10800000">
            <a:off x="5837070" y="2920396"/>
            <a:ext cx="3303266" cy="44945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ambria" panose="02040503050406030204" pitchFamily="18" charset="0"/>
              <a:ea typeface="Cambria" panose="02040503050406030204" pitchFamily="18" charset="0"/>
            </a:endParaRPr>
          </a:p>
        </p:txBody>
      </p:sp>
      <p:sp>
        <p:nvSpPr>
          <p:cNvPr id="6" name="Google Shape;190;p12">
            <a:extLst>
              <a:ext uri="{FF2B5EF4-FFF2-40B4-BE49-F238E27FC236}">
                <a16:creationId xmlns:a16="http://schemas.microsoft.com/office/drawing/2014/main" id="{17BC91D4-FD4C-825A-B7CB-A82398CCC400}"/>
              </a:ext>
            </a:extLst>
          </p:cNvPr>
          <p:cNvSpPr txBox="1">
            <a:spLocks/>
          </p:cNvSpPr>
          <p:nvPr/>
        </p:nvSpPr>
        <p:spPr>
          <a:xfrm>
            <a:off x="6191480" y="3417941"/>
            <a:ext cx="3591499" cy="6066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9pPr>
          </a:lstStyle>
          <a:p>
            <a:pPr marL="0" indent="0">
              <a:buClr>
                <a:schemeClr val="dk1"/>
              </a:buClr>
              <a:buSzPts val="1100"/>
              <a:buFont typeface="Arial"/>
              <a:buNone/>
            </a:pPr>
            <a:r>
              <a:rPr lang="en-US" sz="2400" b="1" u="sng" spc="300" dirty="0" err="1" smtClean="0">
                <a:solidFill>
                  <a:srgbClr val="FF9800"/>
                </a:solidFill>
                <a:latin typeface="Cambria" panose="02040503050406030204" pitchFamily="18" charset="0"/>
                <a:ea typeface="Cambria" panose="02040503050406030204" pitchFamily="18" charset="0"/>
              </a:rPr>
              <a:t>Brijesh</a:t>
            </a:r>
            <a:r>
              <a:rPr lang="en-US" sz="2400" b="1" spc="300" dirty="0" smtClean="0">
                <a:solidFill>
                  <a:srgbClr val="FF9800"/>
                </a:solidFill>
                <a:latin typeface="Cambria" panose="02040503050406030204" pitchFamily="18" charset="0"/>
                <a:ea typeface="Cambria" panose="02040503050406030204" pitchFamily="18" charset="0"/>
              </a:rPr>
              <a:t> </a:t>
            </a:r>
            <a:r>
              <a:rPr lang="en-US" sz="2400" b="1" u="sng" spc="300" dirty="0">
                <a:solidFill>
                  <a:srgbClr val="FF9800"/>
                </a:solidFill>
                <a:latin typeface="Cambria" panose="02040503050406030204" pitchFamily="18" charset="0"/>
                <a:ea typeface="Cambria" panose="02040503050406030204" pitchFamily="18" charset="0"/>
              </a:rPr>
              <a:t>Shukla</a:t>
            </a:r>
          </a:p>
        </p:txBody>
      </p:sp>
      <p:sp>
        <p:nvSpPr>
          <p:cNvPr id="8" name="Google Shape;189;p12">
            <a:extLst>
              <a:ext uri="{FF2B5EF4-FFF2-40B4-BE49-F238E27FC236}">
                <a16:creationId xmlns:a16="http://schemas.microsoft.com/office/drawing/2014/main" id="{87DDD733-22FF-1BB3-48B1-8B6694EBCA85}"/>
              </a:ext>
            </a:extLst>
          </p:cNvPr>
          <p:cNvSpPr txBox="1">
            <a:spLocks/>
          </p:cNvSpPr>
          <p:nvPr/>
        </p:nvSpPr>
        <p:spPr>
          <a:xfrm>
            <a:off x="6569742" y="1444198"/>
            <a:ext cx="2888223" cy="5085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IN" dirty="0">
                <a:latin typeface="Cambria" panose="02040503050406030204" pitchFamily="18" charset="0"/>
                <a:ea typeface="Cambria" panose="02040503050406030204" pitchFamily="18" charset="0"/>
              </a:rPr>
              <a:t>Internal Guide  </a:t>
            </a:r>
          </a:p>
        </p:txBody>
      </p:sp>
      <p:grpSp>
        <p:nvGrpSpPr>
          <p:cNvPr id="9" name="Google Shape;194;p12">
            <a:extLst>
              <a:ext uri="{FF2B5EF4-FFF2-40B4-BE49-F238E27FC236}">
                <a16:creationId xmlns:a16="http://schemas.microsoft.com/office/drawing/2014/main" id="{71F30A3A-A53D-6041-9954-8A6B45EA9594}"/>
              </a:ext>
            </a:extLst>
          </p:cNvPr>
          <p:cNvGrpSpPr/>
          <p:nvPr/>
        </p:nvGrpSpPr>
        <p:grpSpPr>
          <a:xfrm>
            <a:off x="8498854" y="1598492"/>
            <a:ext cx="185479" cy="253342"/>
            <a:chOff x="590250" y="244200"/>
            <a:chExt cx="407975" cy="532175"/>
          </a:xfrm>
        </p:grpSpPr>
        <p:sp>
          <p:nvSpPr>
            <p:cNvPr id="10" name="Google Shape;195;p12">
              <a:extLst>
                <a:ext uri="{FF2B5EF4-FFF2-40B4-BE49-F238E27FC236}">
                  <a16:creationId xmlns:a16="http://schemas.microsoft.com/office/drawing/2014/main" id="{95FB30AD-5187-F213-35ED-7C9B22A585CA}"/>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 name="Google Shape;196;p12">
              <a:extLst>
                <a:ext uri="{FF2B5EF4-FFF2-40B4-BE49-F238E27FC236}">
                  <a16:creationId xmlns:a16="http://schemas.microsoft.com/office/drawing/2014/main" id="{F7E55B6F-0041-D6D6-5297-F83232A77255}"/>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 name="Google Shape;197;p12">
              <a:extLst>
                <a:ext uri="{FF2B5EF4-FFF2-40B4-BE49-F238E27FC236}">
                  <a16:creationId xmlns:a16="http://schemas.microsoft.com/office/drawing/2014/main" id="{41120CFB-B5A2-0781-42D3-7B72A1CCEBB2}"/>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3" name="Google Shape;198;p12">
              <a:extLst>
                <a:ext uri="{FF2B5EF4-FFF2-40B4-BE49-F238E27FC236}">
                  <a16:creationId xmlns:a16="http://schemas.microsoft.com/office/drawing/2014/main" id="{054DFBFB-CB60-04A3-AC2B-CF4D685E4140}"/>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4" name="Google Shape;199;p12">
              <a:extLst>
                <a:ext uri="{FF2B5EF4-FFF2-40B4-BE49-F238E27FC236}">
                  <a16:creationId xmlns:a16="http://schemas.microsoft.com/office/drawing/2014/main" id="{99DC1C2E-B8A2-BC3E-4327-2ED4D73C41BF}"/>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5" name="Google Shape;200;p12">
              <a:extLst>
                <a:ext uri="{FF2B5EF4-FFF2-40B4-BE49-F238E27FC236}">
                  <a16:creationId xmlns:a16="http://schemas.microsoft.com/office/drawing/2014/main" id="{99E363C8-230F-DA15-FDDD-C5537C3B81E2}"/>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6" name="Google Shape;201;p12">
              <a:extLst>
                <a:ext uri="{FF2B5EF4-FFF2-40B4-BE49-F238E27FC236}">
                  <a16:creationId xmlns:a16="http://schemas.microsoft.com/office/drawing/2014/main" id="{B6CC6AFA-8161-CCC0-BC02-4724F7DA76BE}"/>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7" name="Google Shape;202;p12">
              <a:extLst>
                <a:ext uri="{FF2B5EF4-FFF2-40B4-BE49-F238E27FC236}">
                  <a16:creationId xmlns:a16="http://schemas.microsoft.com/office/drawing/2014/main" id="{AA24E2C9-1042-5734-7F9E-FE0D35EBAAA3}"/>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8" name="Google Shape;203;p12">
              <a:extLst>
                <a:ext uri="{FF2B5EF4-FFF2-40B4-BE49-F238E27FC236}">
                  <a16:creationId xmlns:a16="http://schemas.microsoft.com/office/drawing/2014/main" id="{2346F323-18AC-D797-27AD-7592E4BC8192}"/>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9" name="Google Shape;204;p12">
              <a:extLst>
                <a:ext uri="{FF2B5EF4-FFF2-40B4-BE49-F238E27FC236}">
                  <a16:creationId xmlns:a16="http://schemas.microsoft.com/office/drawing/2014/main" id="{B65F0B86-A225-D2A4-9A6F-08207F1440F3}"/>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 name="Google Shape;205;p12">
              <a:extLst>
                <a:ext uri="{FF2B5EF4-FFF2-40B4-BE49-F238E27FC236}">
                  <a16:creationId xmlns:a16="http://schemas.microsoft.com/office/drawing/2014/main" id="{5EC7248A-9653-27CF-CAA0-8363D2815341}"/>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1" name="Google Shape;206;p12">
              <a:extLst>
                <a:ext uri="{FF2B5EF4-FFF2-40B4-BE49-F238E27FC236}">
                  <a16:creationId xmlns:a16="http://schemas.microsoft.com/office/drawing/2014/main" id="{1C6B46F0-0A86-EB3A-607A-8950363E55BC}"/>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2" name="Google Shape;207;p12">
              <a:extLst>
                <a:ext uri="{FF2B5EF4-FFF2-40B4-BE49-F238E27FC236}">
                  <a16:creationId xmlns:a16="http://schemas.microsoft.com/office/drawing/2014/main" id="{BDEB513E-7C92-CAA2-136D-06AC671C66F9}"/>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3" name="Google Shape;208;p12">
              <a:extLst>
                <a:ext uri="{FF2B5EF4-FFF2-40B4-BE49-F238E27FC236}">
                  <a16:creationId xmlns:a16="http://schemas.microsoft.com/office/drawing/2014/main" id="{2B173ECF-1432-6007-16CE-9405523C9425}"/>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grpSp>
        <p:nvGrpSpPr>
          <p:cNvPr id="24" name="Google Shape;194;p12">
            <a:extLst>
              <a:ext uri="{FF2B5EF4-FFF2-40B4-BE49-F238E27FC236}">
                <a16:creationId xmlns:a16="http://schemas.microsoft.com/office/drawing/2014/main" id="{7F922C66-D44F-ADB8-AAAB-C52FC5B212C3}"/>
              </a:ext>
            </a:extLst>
          </p:cNvPr>
          <p:cNvGrpSpPr/>
          <p:nvPr/>
        </p:nvGrpSpPr>
        <p:grpSpPr>
          <a:xfrm>
            <a:off x="8551930" y="3018451"/>
            <a:ext cx="185479" cy="253342"/>
            <a:chOff x="590250" y="244200"/>
            <a:chExt cx="407975" cy="532175"/>
          </a:xfrm>
        </p:grpSpPr>
        <p:sp>
          <p:nvSpPr>
            <p:cNvPr id="25" name="Google Shape;195;p12">
              <a:extLst>
                <a:ext uri="{FF2B5EF4-FFF2-40B4-BE49-F238E27FC236}">
                  <a16:creationId xmlns:a16="http://schemas.microsoft.com/office/drawing/2014/main" id="{A5BDB88C-F2BD-D10F-D6AD-5AD60A993E9A}"/>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6" name="Google Shape;196;p12">
              <a:extLst>
                <a:ext uri="{FF2B5EF4-FFF2-40B4-BE49-F238E27FC236}">
                  <a16:creationId xmlns:a16="http://schemas.microsoft.com/office/drawing/2014/main" id="{1D8FF345-6DDD-F379-FF54-6465464E3136}"/>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7" name="Google Shape;197;p12">
              <a:extLst>
                <a:ext uri="{FF2B5EF4-FFF2-40B4-BE49-F238E27FC236}">
                  <a16:creationId xmlns:a16="http://schemas.microsoft.com/office/drawing/2014/main" id="{4DF59E11-70B1-BEDD-4E35-075863A0DAE2}"/>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8" name="Google Shape;198;p12">
              <a:extLst>
                <a:ext uri="{FF2B5EF4-FFF2-40B4-BE49-F238E27FC236}">
                  <a16:creationId xmlns:a16="http://schemas.microsoft.com/office/drawing/2014/main" id="{42C4EEBE-3EA0-8FC4-53D3-3606D38C2FA6}"/>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9" name="Google Shape;199;p12">
              <a:extLst>
                <a:ext uri="{FF2B5EF4-FFF2-40B4-BE49-F238E27FC236}">
                  <a16:creationId xmlns:a16="http://schemas.microsoft.com/office/drawing/2014/main" id="{338EF1A1-7D2F-3B75-7693-382F2AE57097}"/>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0" name="Google Shape;200;p12">
              <a:extLst>
                <a:ext uri="{FF2B5EF4-FFF2-40B4-BE49-F238E27FC236}">
                  <a16:creationId xmlns:a16="http://schemas.microsoft.com/office/drawing/2014/main" id="{F506527A-A2D2-4B9D-81FA-CA56F952FE0F}"/>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1" name="Google Shape;201;p12">
              <a:extLst>
                <a:ext uri="{FF2B5EF4-FFF2-40B4-BE49-F238E27FC236}">
                  <a16:creationId xmlns:a16="http://schemas.microsoft.com/office/drawing/2014/main" id="{CE4A45C8-0578-E88F-1508-7C7477944BA5}"/>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2" name="Google Shape;202;p12">
              <a:extLst>
                <a:ext uri="{FF2B5EF4-FFF2-40B4-BE49-F238E27FC236}">
                  <a16:creationId xmlns:a16="http://schemas.microsoft.com/office/drawing/2014/main" id="{78E669B8-2A0D-3375-D61C-6413D3C297B7}"/>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3" name="Google Shape;203;p12">
              <a:extLst>
                <a:ext uri="{FF2B5EF4-FFF2-40B4-BE49-F238E27FC236}">
                  <a16:creationId xmlns:a16="http://schemas.microsoft.com/office/drawing/2014/main" id="{D292DB7E-1D13-0B9A-D5AF-99594A1F80DE}"/>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4" name="Google Shape;204;p12">
              <a:extLst>
                <a:ext uri="{FF2B5EF4-FFF2-40B4-BE49-F238E27FC236}">
                  <a16:creationId xmlns:a16="http://schemas.microsoft.com/office/drawing/2014/main" id="{9A5D19DE-F17A-79FD-648D-95EF12011DBE}"/>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5" name="Google Shape;205;p12">
              <a:extLst>
                <a:ext uri="{FF2B5EF4-FFF2-40B4-BE49-F238E27FC236}">
                  <a16:creationId xmlns:a16="http://schemas.microsoft.com/office/drawing/2014/main" id="{6C0CDC50-97D6-10C1-F667-F21FFCE761FD}"/>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6" name="Google Shape;206;p12">
              <a:extLst>
                <a:ext uri="{FF2B5EF4-FFF2-40B4-BE49-F238E27FC236}">
                  <a16:creationId xmlns:a16="http://schemas.microsoft.com/office/drawing/2014/main" id="{633183C2-9A89-036B-60C5-805163B4D123}"/>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7" name="Google Shape;207;p12">
              <a:extLst>
                <a:ext uri="{FF2B5EF4-FFF2-40B4-BE49-F238E27FC236}">
                  <a16:creationId xmlns:a16="http://schemas.microsoft.com/office/drawing/2014/main" id="{32A8CACD-A926-AE0A-8915-394D62EC4383}"/>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8" name="Google Shape;208;p12">
              <a:extLst>
                <a:ext uri="{FF2B5EF4-FFF2-40B4-BE49-F238E27FC236}">
                  <a16:creationId xmlns:a16="http://schemas.microsoft.com/office/drawing/2014/main" id="{79D4907B-82B5-2E8A-D5CF-336CD2C36F65}"/>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sp>
        <p:nvSpPr>
          <p:cNvPr id="54" name="Google Shape;189;p12">
            <a:extLst>
              <a:ext uri="{FF2B5EF4-FFF2-40B4-BE49-F238E27FC236}">
                <a16:creationId xmlns:a16="http://schemas.microsoft.com/office/drawing/2014/main" id="{74B3CBCB-8202-386C-6D7E-B1D049AFE608}"/>
              </a:ext>
            </a:extLst>
          </p:cNvPr>
          <p:cNvSpPr txBox="1">
            <a:spLocks/>
          </p:cNvSpPr>
          <p:nvPr/>
        </p:nvSpPr>
        <p:spPr>
          <a:xfrm>
            <a:off x="6577803" y="2884568"/>
            <a:ext cx="2888223" cy="5085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IN" dirty="0">
                <a:latin typeface="Cambria" panose="02040503050406030204" pitchFamily="18" charset="0"/>
                <a:ea typeface="Cambria" panose="02040503050406030204" pitchFamily="18" charset="0"/>
              </a:rPr>
              <a:t>External Guide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178" y="0"/>
            <a:ext cx="6561644"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625908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411" y="0"/>
            <a:ext cx="6765177"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557008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365" y="0"/>
            <a:ext cx="6965270"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204654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07" y="0"/>
            <a:ext cx="8024786"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680767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63" y="0"/>
            <a:ext cx="7541874"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908466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071" y="0"/>
            <a:ext cx="7347857"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85944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5"/>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sz="4800" b="1" dirty="0" smtClean="0">
                <a:latin typeface="Cambria" panose="02040503050406030204" pitchFamily="18" charset="0"/>
                <a:ea typeface="Cambria" panose="02040503050406030204" pitchFamily="18" charset="0"/>
              </a:rPr>
              <a:t>Data</a:t>
            </a:r>
          </a:p>
          <a:p>
            <a:pPr marL="0" lvl="0" indent="0" algn="l" rtl="0">
              <a:spcBef>
                <a:spcPts val="600"/>
              </a:spcBef>
              <a:spcAft>
                <a:spcPts val="0"/>
              </a:spcAft>
              <a:buNone/>
            </a:pPr>
            <a:r>
              <a:rPr lang="en-IN" sz="4800" b="1" dirty="0" smtClean="0">
                <a:latin typeface="Cambria" panose="02040503050406030204" pitchFamily="18" charset="0"/>
                <a:ea typeface="Cambria" panose="02040503050406030204" pitchFamily="18" charset="0"/>
              </a:rPr>
              <a:t>Dictionary</a:t>
            </a:r>
            <a:endParaRPr sz="4800" b="1" dirty="0">
              <a:latin typeface="Cambria" panose="02040503050406030204" pitchFamily="18" charset="0"/>
              <a:ea typeface="Cambria" panose="02040503050406030204" pitchFamily="18" charset="0"/>
            </a:endParaRPr>
          </a:p>
        </p:txBody>
      </p:sp>
      <p:sp>
        <p:nvSpPr>
          <p:cNvPr id="230" name="Google Shape;230;p15"/>
          <p:cNvSpPr txBox="1">
            <a:spLocks noGrp="1"/>
          </p:cNvSpPr>
          <p:nvPr>
            <p:ph type="sldNum" idx="4294967295"/>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231" name="Google Shape;231;p1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33004778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err="1" smtClean="0">
                <a:latin typeface="Cambria" panose="02040503050406030204" pitchFamily="18" charset="0"/>
                <a:ea typeface="Cambria" panose="02040503050406030204" pitchFamily="18" charset="0"/>
              </a:rPr>
              <a:t>tbl_user</a:t>
            </a:r>
            <a:endParaRPr dirty="0">
              <a:latin typeface="Cambria" panose="02040503050406030204" pitchFamily="18" charset="0"/>
              <a:ea typeface="Cambria" panose="02040503050406030204" pitchFamily="18" charset="0"/>
            </a:endParaRPr>
          </a:p>
        </p:txBody>
      </p:sp>
      <p:sp>
        <p:nvSpPr>
          <p:cNvPr id="2" name="Text Placeholder 1"/>
          <p:cNvSpPr>
            <a:spLocks noGrp="1"/>
          </p:cNvSpPr>
          <p:nvPr>
            <p:ph type="body" idx="1"/>
          </p:nvPr>
        </p:nvSpPr>
        <p:spPr>
          <a:xfrm>
            <a:off x="-121185" y="1185449"/>
            <a:ext cx="9062028" cy="995891"/>
          </a:xfrm>
        </p:spPr>
        <p:txBody>
          <a:bodyPr/>
          <a:lstStyle/>
          <a:p>
            <a:pPr algn="just"/>
            <a:r>
              <a:rPr lang="en-US" sz="1800" dirty="0" err="1" smtClean="0">
                <a:latin typeface="Cambria" panose="02040503050406030204" pitchFamily="18" charset="0"/>
                <a:ea typeface="Cambria" panose="02040503050406030204" pitchFamily="18" charset="0"/>
              </a:rPr>
              <a:t>tbl_user</a:t>
            </a:r>
            <a:r>
              <a:rPr lang="en-US" sz="1800" dirty="0" smtClean="0">
                <a:latin typeface="Cambria" panose="02040503050406030204" pitchFamily="18" charset="0"/>
                <a:ea typeface="Cambria" panose="02040503050406030204" pitchFamily="18" charset="0"/>
              </a:rPr>
              <a:t> </a:t>
            </a:r>
            <a:r>
              <a:rPr lang="en-US" sz="1800" dirty="0">
                <a:latin typeface="Cambria" panose="02040503050406030204" pitchFamily="18" charset="0"/>
                <a:ea typeface="Cambria" panose="02040503050406030204" pitchFamily="18" charset="0"/>
              </a:rPr>
              <a:t>is the table which stores all the details entered by the users who are registered on this system. The details in this table will get updated if any user edits his/her details</a:t>
            </a:r>
            <a:r>
              <a:rPr lang="en-US" sz="1800" dirty="0" smtClean="0">
                <a:latin typeface="Cambria" panose="02040503050406030204" pitchFamily="18" charset="0"/>
                <a:ea typeface="Cambria" panose="02040503050406030204" pitchFamily="18" charset="0"/>
              </a:rPr>
              <a:t>.</a:t>
            </a:r>
          </a:p>
          <a:p>
            <a:endParaRPr lang="en-IN" sz="1800" dirty="0">
              <a:latin typeface="Cambria" panose="02040503050406030204" pitchFamily="18" charset="0"/>
              <a:ea typeface="Cambria" panose="02040503050406030204" pitchFamily="18" charset="0"/>
            </a:endParaRPr>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37</a:t>
            </a:fld>
            <a:endParaRPr>
              <a:latin typeface="Cambria" panose="02040503050406030204" pitchFamily="18" charset="0"/>
              <a:ea typeface="Cambria" panose="02040503050406030204" pitchFamily="18" charset="0"/>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4483" y="1987375"/>
            <a:ext cx="6356331" cy="3156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849244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err="1" smtClean="0">
                <a:latin typeface="Cambria" panose="02040503050406030204" pitchFamily="18" charset="0"/>
                <a:ea typeface="Cambria" panose="02040503050406030204" pitchFamily="18" charset="0"/>
              </a:rPr>
              <a:t>tbl_book_category</a:t>
            </a:r>
            <a:endParaRPr dirty="0">
              <a:latin typeface="Cambria" panose="02040503050406030204" pitchFamily="18" charset="0"/>
              <a:ea typeface="Cambria" panose="02040503050406030204" pitchFamily="18" charset="0"/>
            </a:endParaRPr>
          </a:p>
        </p:txBody>
      </p:sp>
      <p:sp>
        <p:nvSpPr>
          <p:cNvPr id="2" name="Text Placeholder 1"/>
          <p:cNvSpPr>
            <a:spLocks noGrp="1"/>
          </p:cNvSpPr>
          <p:nvPr>
            <p:ph type="body" idx="1"/>
          </p:nvPr>
        </p:nvSpPr>
        <p:spPr>
          <a:xfrm>
            <a:off x="81972" y="1493921"/>
            <a:ext cx="8588303" cy="995891"/>
          </a:xfrm>
        </p:spPr>
        <p:txBody>
          <a:bodyPr/>
          <a:lstStyle/>
          <a:p>
            <a:pPr algn="just"/>
            <a:r>
              <a:rPr lang="en-US" sz="1800" dirty="0" err="1" smtClean="0">
                <a:latin typeface="Cambria" panose="02040503050406030204" pitchFamily="18" charset="0"/>
                <a:ea typeface="Cambria" panose="02040503050406030204" pitchFamily="18" charset="0"/>
              </a:rPr>
              <a:t>tbl_book_category</a:t>
            </a:r>
            <a:r>
              <a:rPr lang="en-US" sz="1800" dirty="0" smtClean="0">
                <a:latin typeface="Cambria" panose="02040503050406030204" pitchFamily="18" charset="0"/>
                <a:ea typeface="Cambria" panose="02040503050406030204" pitchFamily="18" charset="0"/>
              </a:rPr>
              <a:t> </a:t>
            </a:r>
            <a:r>
              <a:rPr lang="en-US" sz="1800" dirty="0">
                <a:latin typeface="Cambria" panose="02040503050406030204" pitchFamily="18" charset="0"/>
                <a:ea typeface="Cambria" panose="02040503050406030204" pitchFamily="18" charset="0"/>
              </a:rPr>
              <a:t>is the table which stores all the details regarding the different categories of the books on the system. The details regarding categories in this table will get updated if any admin edits the categories.</a:t>
            </a:r>
            <a:endParaRPr lang="en-IN" sz="1800" dirty="0">
              <a:latin typeface="Cambria" panose="02040503050406030204" pitchFamily="18" charset="0"/>
              <a:ea typeface="Cambria" panose="02040503050406030204" pitchFamily="18" charset="0"/>
            </a:endParaRPr>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38</a:t>
            </a:fld>
            <a:endParaRPr>
              <a:latin typeface="Cambria" panose="02040503050406030204" pitchFamily="18" charset="0"/>
              <a:ea typeface="Cambria" panose="02040503050406030204" pitchFamily="18" charset="0"/>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61" y="2777962"/>
            <a:ext cx="6925642" cy="1790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572547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err="1" smtClean="0">
                <a:latin typeface="Cambria" panose="02040503050406030204" pitchFamily="18" charset="0"/>
                <a:ea typeface="Cambria" panose="02040503050406030204" pitchFamily="18" charset="0"/>
              </a:rPr>
              <a:t>tbl_book</a:t>
            </a:r>
            <a:endParaRPr dirty="0">
              <a:latin typeface="Cambria" panose="02040503050406030204" pitchFamily="18" charset="0"/>
              <a:ea typeface="Cambria" panose="02040503050406030204" pitchFamily="18" charset="0"/>
            </a:endParaRPr>
          </a:p>
        </p:txBody>
      </p:sp>
      <p:sp>
        <p:nvSpPr>
          <p:cNvPr id="2" name="Text Placeholder 1"/>
          <p:cNvSpPr>
            <a:spLocks noGrp="1"/>
          </p:cNvSpPr>
          <p:nvPr>
            <p:ph type="body" idx="1"/>
          </p:nvPr>
        </p:nvSpPr>
        <p:spPr>
          <a:xfrm>
            <a:off x="588747" y="1769343"/>
            <a:ext cx="7784071" cy="995891"/>
          </a:xfrm>
        </p:spPr>
        <p:txBody>
          <a:bodyPr/>
          <a:lstStyle/>
          <a:p>
            <a:pPr algn="just"/>
            <a:r>
              <a:rPr lang="en-US" sz="1800" dirty="0" err="1" smtClean="0">
                <a:latin typeface="Cambria" panose="02040503050406030204" pitchFamily="18" charset="0"/>
                <a:ea typeface="Cambria" panose="02040503050406030204" pitchFamily="18" charset="0"/>
              </a:rPr>
              <a:t>tbl_book</a:t>
            </a:r>
            <a:r>
              <a:rPr lang="en-US" sz="1800" dirty="0" smtClean="0">
                <a:latin typeface="Cambria" panose="02040503050406030204" pitchFamily="18" charset="0"/>
                <a:ea typeface="Cambria" panose="02040503050406030204" pitchFamily="18" charset="0"/>
              </a:rPr>
              <a:t> </a:t>
            </a:r>
            <a:r>
              <a:rPr lang="en-US" sz="1800" dirty="0">
                <a:latin typeface="Cambria" panose="02040503050406030204" pitchFamily="18" charset="0"/>
                <a:ea typeface="Cambria" panose="02040503050406030204" pitchFamily="18" charset="0"/>
              </a:rPr>
              <a:t>is the table which stores all the details regarding the different books on the system. The details regarding books in this table will get updated if any user edits the book data. Fields are created for inserting images and description in this table.</a:t>
            </a:r>
            <a:endParaRPr lang="en-IN" sz="1800" dirty="0">
              <a:latin typeface="Cambria" panose="02040503050406030204" pitchFamily="18" charset="0"/>
              <a:ea typeface="Cambria" panose="02040503050406030204" pitchFamily="18" charset="0"/>
            </a:endParaRPr>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39</a:t>
            </a:fld>
            <a:endParaRPr>
              <a:latin typeface="Cambria" panose="02040503050406030204" pitchFamily="18" charset="0"/>
              <a:ea typeface="Cambria" panose="02040503050406030204" pitchFamily="18" charset="0"/>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2645564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Cambria" panose="02040503050406030204" pitchFamily="18" charset="0"/>
                <a:ea typeface="Cambria" panose="02040503050406030204" pitchFamily="18" charset="0"/>
              </a:rPr>
              <a:t>About Company</a:t>
            </a:r>
            <a:endParaRPr dirty="0">
              <a:latin typeface="Cambria" panose="02040503050406030204" pitchFamily="18" charset="0"/>
              <a:ea typeface="Cambria" panose="02040503050406030204" pitchFamily="18" charset="0"/>
            </a:endParaRPr>
          </a:p>
        </p:txBody>
      </p:sp>
      <p:sp>
        <p:nvSpPr>
          <p:cNvPr id="222" name="Google Shape;222;p14"/>
          <p:cNvSpPr txBox="1">
            <a:spLocks noGrp="1"/>
          </p:cNvSpPr>
          <p:nvPr>
            <p:ph type="subTitle" idx="1"/>
          </p:nvPr>
        </p:nvSpPr>
        <p:spPr>
          <a:xfrm>
            <a:off x="463525" y="3975449"/>
            <a:ext cx="4472032" cy="78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dirty="0">
                <a:latin typeface="Cambria" panose="02040503050406030204" pitchFamily="18" charset="0"/>
                <a:ea typeface="Cambria" panose="02040503050406030204" pitchFamily="18" charset="0"/>
              </a:rPr>
              <a:t>Let’s start with the second set of slides</a:t>
            </a:r>
            <a:endParaRPr dirty="0">
              <a:latin typeface="Cambria" panose="02040503050406030204" pitchFamily="18" charset="0"/>
              <a:ea typeface="Cambria" panose="02040503050406030204" pitchFamily="18" charset="0"/>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4</a:t>
            </a:fld>
            <a:endParaRPr>
              <a:latin typeface="Cambria" panose="02040503050406030204" pitchFamily="18" charset="0"/>
              <a:ea typeface="Cambria" panose="02040503050406030204" pitchFamily="18" charset="0"/>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Cambria" panose="02040503050406030204" pitchFamily="18" charset="0"/>
                <a:ea typeface="Cambria" panose="02040503050406030204" pitchFamily="18" charset="0"/>
                <a:cs typeface="Roboto Condensed"/>
                <a:sym typeface="Roboto Condensed"/>
              </a:rPr>
              <a:t>2</a:t>
            </a:r>
            <a:endParaRPr sz="3000" b="1" dirty="0">
              <a:solidFill>
                <a:srgbClr val="3F5378"/>
              </a:solidFill>
              <a:latin typeface="Cambria" panose="02040503050406030204" pitchFamily="18" charset="0"/>
              <a:ea typeface="Cambria" panose="02040503050406030204" pitchFamily="18" charset="0"/>
              <a:cs typeface="Roboto Condensed"/>
              <a:sym typeface="Roboto Condense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653" y="18693"/>
            <a:ext cx="6944694" cy="5106113"/>
          </a:xfrm>
          <a:prstGeom prst="rect">
            <a:avLst/>
          </a:prstGeom>
        </p:spPr>
      </p:pic>
    </p:spTree>
    <p:extLst>
      <p:ext uri="{BB962C8B-B14F-4D97-AF65-F5344CB8AC3E}">
        <p14:creationId xmlns:p14="http://schemas.microsoft.com/office/powerpoint/2010/main" val="3802692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err="1" smtClean="0">
                <a:latin typeface="Cambria" panose="02040503050406030204" pitchFamily="18" charset="0"/>
                <a:ea typeface="Cambria" panose="02040503050406030204" pitchFamily="18" charset="0"/>
              </a:rPr>
              <a:t>tbl_order</a:t>
            </a:r>
            <a:endParaRPr dirty="0">
              <a:latin typeface="Cambria" panose="02040503050406030204" pitchFamily="18" charset="0"/>
              <a:ea typeface="Cambria" panose="02040503050406030204" pitchFamily="18" charset="0"/>
            </a:endParaRPr>
          </a:p>
        </p:txBody>
      </p:sp>
      <p:sp>
        <p:nvSpPr>
          <p:cNvPr id="2" name="Text Placeholder 1"/>
          <p:cNvSpPr>
            <a:spLocks noGrp="1"/>
          </p:cNvSpPr>
          <p:nvPr>
            <p:ph type="body" idx="1"/>
          </p:nvPr>
        </p:nvSpPr>
        <p:spPr>
          <a:xfrm>
            <a:off x="291292" y="1229517"/>
            <a:ext cx="8279832" cy="995891"/>
          </a:xfrm>
        </p:spPr>
        <p:txBody>
          <a:bodyPr/>
          <a:lstStyle/>
          <a:p>
            <a:pPr algn="just"/>
            <a:r>
              <a:rPr lang="en-US" sz="1800" dirty="0" err="1" smtClean="0">
                <a:latin typeface="Cambria" panose="02040503050406030204" pitchFamily="18" charset="0"/>
                <a:ea typeface="Cambria" panose="02040503050406030204" pitchFamily="18" charset="0"/>
              </a:rPr>
              <a:t>tbl_order</a:t>
            </a:r>
            <a:r>
              <a:rPr lang="en-US" sz="1800" dirty="0" smtClean="0">
                <a:latin typeface="Cambria" panose="02040503050406030204" pitchFamily="18" charset="0"/>
                <a:ea typeface="Cambria" panose="02040503050406030204" pitchFamily="18" charset="0"/>
              </a:rPr>
              <a:t> </a:t>
            </a:r>
            <a:r>
              <a:rPr lang="en-US" sz="1800" dirty="0">
                <a:latin typeface="Cambria" panose="02040503050406030204" pitchFamily="18" charset="0"/>
                <a:ea typeface="Cambria" panose="02040503050406030204" pitchFamily="18" charset="0"/>
              </a:rPr>
              <a:t>is the table which stores all the details regarding the orders on the system. The details regarding orders in this table will get updated if any user edits, places or cancels orders. Fields are created for date and time of orders in this table.</a:t>
            </a:r>
            <a:endParaRPr lang="en-IN" sz="1800" dirty="0">
              <a:latin typeface="Cambria" panose="02040503050406030204" pitchFamily="18" charset="0"/>
              <a:ea typeface="Cambria" panose="02040503050406030204" pitchFamily="18" charset="0"/>
            </a:endParaRPr>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41</a:t>
            </a:fld>
            <a:endParaRPr>
              <a:latin typeface="Cambria" panose="02040503050406030204" pitchFamily="18" charset="0"/>
              <a:ea typeface="Cambria" panose="02040503050406030204" pitchFamily="18" charset="0"/>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059" y="2541878"/>
            <a:ext cx="6963747" cy="2152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40481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err="1" smtClean="0">
                <a:latin typeface="Cambria" panose="02040503050406030204" pitchFamily="18" charset="0"/>
                <a:ea typeface="Cambria" panose="02040503050406030204" pitchFamily="18" charset="0"/>
              </a:rPr>
              <a:t>tbl_order_detail</a:t>
            </a:r>
            <a:endParaRPr dirty="0">
              <a:latin typeface="Cambria" panose="02040503050406030204" pitchFamily="18" charset="0"/>
              <a:ea typeface="Cambria" panose="02040503050406030204" pitchFamily="18" charset="0"/>
            </a:endParaRPr>
          </a:p>
        </p:txBody>
      </p:sp>
      <p:sp>
        <p:nvSpPr>
          <p:cNvPr id="2" name="Text Placeholder 1"/>
          <p:cNvSpPr>
            <a:spLocks noGrp="1"/>
          </p:cNvSpPr>
          <p:nvPr>
            <p:ph type="body" idx="1"/>
          </p:nvPr>
        </p:nvSpPr>
        <p:spPr>
          <a:xfrm>
            <a:off x="-116332" y="1185449"/>
            <a:ext cx="8819658" cy="995891"/>
          </a:xfrm>
        </p:spPr>
        <p:txBody>
          <a:bodyPr/>
          <a:lstStyle/>
          <a:p>
            <a:pPr algn="just"/>
            <a:r>
              <a:rPr lang="en-US" sz="1800" dirty="0" err="1" smtClean="0">
                <a:latin typeface="Cambria" panose="02040503050406030204" pitchFamily="18" charset="0"/>
                <a:ea typeface="Cambria" panose="02040503050406030204" pitchFamily="18" charset="0"/>
              </a:rPr>
              <a:t>tbl_order_detail</a:t>
            </a:r>
            <a:r>
              <a:rPr lang="en-US" sz="1800" dirty="0" smtClean="0">
                <a:latin typeface="Cambria" panose="02040503050406030204" pitchFamily="18" charset="0"/>
                <a:ea typeface="Cambria" panose="02040503050406030204" pitchFamily="18" charset="0"/>
              </a:rPr>
              <a:t> </a:t>
            </a:r>
            <a:r>
              <a:rPr lang="en-US" sz="1800" dirty="0">
                <a:latin typeface="Cambria" panose="02040503050406030204" pitchFamily="18" charset="0"/>
                <a:ea typeface="Cambria" panose="02040503050406030204" pitchFamily="18" charset="0"/>
              </a:rPr>
              <a:t>is the table which stores all the details regarding the orders on the system. The details regarding orders in this table will get updated if any user edits, places or cancels orders. Fields are created for date and time of orders in this table.</a:t>
            </a:r>
            <a:endParaRPr lang="en-IN" sz="1800" dirty="0">
              <a:latin typeface="Cambria" panose="02040503050406030204" pitchFamily="18" charset="0"/>
              <a:ea typeface="Cambria" panose="02040503050406030204" pitchFamily="18" charset="0"/>
            </a:endParaRPr>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42</a:t>
            </a:fld>
            <a:endParaRPr>
              <a:latin typeface="Cambria" panose="02040503050406030204" pitchFamily="18" charset="0"/>
              <a:ea typeface="Cambria" panose="02040503050406030204" pitchFamily="18" charset="0"/>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81" y="2276339"/>
            <a:ext cx="6973273" cy="27721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940424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err="1" smtClean="0">
                <a:latin typeface="Cambria" panose="02040503050406030204" pitchFamily="18" charset="0"/>
                <a:ea typeface="Cambria" panose="02040503050406030204" pitchFamily="18" charset="0"/>
              </a:rPr>
              <a:t>tbl_borrow</a:t>
            </a:r>
            <a:endParaRPr dirty="0">
              <a:latin typeface="Cambria" panose="02040503050406030204" pitchFamily="18" charset="0"/>
              <a:ea typeface="Cambria" panose="02040503050406030204" pitchFamily="18" charset="0"/>
            </a:endParaRPr>
          </a:p>
        </p:txBody>
      </p:sp>
      <p:sp>
        <p:nvSpPr>
          <p:cNvPr id="2" name="Text Placeholder 1"/>
          <p:cNvSpPr>
            <a:spLocks noGrp="1"/>
          </p:cNvSpPr>
          <p:nvPr>
            <p:ph type="body" idx="1"/>
          </p:nvPr>
        </p:nvSpPr>
        <p:spPr>
          <a:xfrm>
            <a:off x="754000" y="1152399"/>
            <a:ext cx="7442550" cy="995891"/>
          </a:xfrm>
        </p:spPr>
        <p:txBody>
          <a:bodyPr/>
          <a:lstStyle/>
          <a:p>
            <a:pPr algn="just"/>
            <a:r>
              <a:rPr lang="en-US" sz="1800" dirty="0">
                <a:latin typeface="Cambria" panose="02040503050406030204" pitchFamily="18" charset="0"/>
                <a:ea typeface="Cambria" panose="02040503050406030204" pitchFamily="18" charset="0"/>
              </a:rPr>
              <a:t>This table shows stores details of various borrow orders </a:t>
            </a:r>
            <a:r>
              <a:rPr lang="en-US" sz="1800" dirty="0" smtClean="0">
                <a:latin typeface="Cambria" panose="02040503050406030204" pitchFamily="18" charset="0"/>
                <a:ea typeface="Cambria" panose="02040503050406030204" pitchFamily="18" charset="0"/>
              </a:rPr>
              <a:t>like </a:t>
            </a:r>
            <a:r>
              <a:rPr lang="en-US" sz="1800" dirty="0" err="1" smtClean="0">
                <a:latin typeface="Cambria" panose="02040503050406030204" pitchFamily="18" charset="0"/>
                <a:ea typeface="Cambria" panose="02040503050406030204" pitchFamily="18" charset="0"/>
              </a:rPr>
              <a:t>borrow_id</a:t>
            </a:r>
            <a:r>
              <a:rPr lang="en-US" sz="1800" dirty="0" smtClean="0">
                <a:latin typeface="Cambria" panose="02040503050406030204" pitchFamily="18" charset="0"/>
                <a:ea typeface="Cambria" panose="02040503050406030204" pitchFamily="18" charset="0"/>
              </a:rPr>
              <a:t>, </a:t>
            </a:r>
            <a:r>
              <a:rPr lang="en-US" sz="1800" dirty="0" err="1" smtClean="0">
                <a:latin typeface="Cambria" panose="02040503050406030204" pitchFamily="18" charset="0"/>
                <a:ea typeface="Cambria" panose="02040503050406030204" pitchFamily="18" charset="0"/>
              </a:rPr>
              <a:t>issue_date</a:t>
            </a:r>
            <a:r>
              <a:rPr lang="en-US" sz="1800" dirty="0" smtClean="0">
                <a:latin typeface="Cambria" panose="02040503050406030204" pitchFamily="18" charset="0"/>
                <a:ea typeface="Cambria" panose="02040503050406030204" pitchFamily="18" charset="0"/>
              </a:rPr>
              <a:t>, </a:t>
            </a:r>
            <a:r>
              <a:rPr lang="en-US" sz="1800" dirty="0" err="1" smtClean="0">
                <a:latin typeface="Cambria" panose="02040503050406030204" pitchFamily="18" charset="0"/>
                <a:ea typeface="Cambria" panose="02040503050406030204" pitchFamily="18" charset="0"/>
              </a:rPr>
              <a:t>return_date</a:t>
            </a:r>
            <a:r>
              <a:rPr lang="en-US" sz="1800" dirty="0" smtClean="0">
                <a:latin typeface="Cambria" panose="02040503050406030204" pitchFamily="18" charset="0"/>
                <a:ea typeface="Cambria" panose="02040503050406030204" pitchFamily="18" charset="0"/>
              </a:rPr>
              <a:t>, </a:t>
            </a:r>
            <a:r>
              <a:rPr lang="en-US" sz="1800" dirty="0" err="1" smtClean="0">
                <a:latin typeface="Cambria" panose="02040503050406030204" pitchFamily="18" charset="0"/>
                <a:ea typeface="Cambria" panose="02040503050406030204" pitchFamily="18" charset="0"/>
              </a:rPr>
              <a:t>pently</a:t>
            </a:r>
            <a:r>
              <a:rPr lang="en-US" sz="1800" dirty="0" smtClean="0">
                <a:latin typeface="Cambria" panose="02040503050406030204" pitchFamily="18" charset="0"/>
                <a:ea typeface="Cambria" panose="02040503050406030204" pitchFamily="18" charset="0"/>
              </a:rPr>
              <a:t>, </a:t>
            </a:r>
            <a:r>
              <a:rPr lang="en-US" sz="1800" dirty="0" err="1" smtClean="0">
                <a:latin typeface="Cambria" panose="02040503050406030204" pitchFamily="18" charset="0"/>
                <a:ea typeface="Cambria" panose="02040503050406030204" pitchFamily="18" charset="0"/>
              </a:rPr>
              <a:t>borrow_charge</a:t>
            </a:r>
            <a:r>
              <a:rPr lang="en-US" sz="1800" dirty="0" smtClean="0">
                <a:latin typeface="Cambria" panose="02040503050406030204" pitchFamily="18" charset="0"/>
                <a:ea typeface="Cambria" panose="02040503050406030204" pitchFamily="18" charset="0"/>
              </a:rPr>
              <a:t> etc.</a:t>
            </a:r>
            <a:endParaRPr lang="en-IN" sz="1800" dirty="0">
              <a:latin typeface="Cambria" panose="02040503050406030204" pitchFamily="18" charset="0"/>
              <a:ea typeface="Cambria" panose="02040503050406030204" pitchFamily="18" charset="0"/>
            </a:endParaRPr>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43</a:t>
            </a:fld>
            <a:endParaRPr>
              <a:latin typeface="Cambria" panose="02040503050406030204" pitchFamily="18" charset="0"/>
              <a:ea typeface="Cambria" panose="02040503050406030204" pitchFamily="18" charset="0"/>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154" y="1961003"/>
            <a:ext cx="7675508" cy="30723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602631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err="1" smtClean="0">
                <a:latin typeface="Cambria" panose="02040503050406030204" pitchFamily="18" charset="0"/>
                <a:ea typeface="Cambria" panose="02040503050406030204" pitchFamily="18" charset="0"/>
              </a:rPr>
              <a:t>tbl_payment</a:t>
            </a:r>
            <a:endParaRPr dirty="0">
              <a:latin typeface="Cambria" panose="02040503050406030204" pitchFamily="18" charset="0"/>
              <a:ea typeface="Cambria" panose="02040503050406030204" pitchFamily="18" charset="0"/>
            </a:endParaRPr>
          </a:p>
        </p:txBody>
      </p:sp>
      <p:sp>
        <p:nvSpPr>
          <p:cNvPr id="2" name="Text Placeholder 1"/>
          <p:cNvSpPr>
            <a:spLocks noGrp="1"/>
          </p:cNvSpPr>
          <p:nvPr>
            <p:ph type="body" idx="1"/>
          </p:nvPr>
        </p:nvSpPr>
        <p:spPr>
          <a:xfrm>
            <a:off x="0" y="1174432"/>
            <a:ext cx="8471971" cy="995891"/>
          </a:xfrm>
        </p:spPr>
        <p:txBody>
          <a:bodyPr/>
          <a:lstStyle/>
          <a:p>
            <a:r>
              <a:rPr lang="en-US" sz="1800" dirty="0" err="1" smtClean="0">
                <a:latin typeface="Cambria" panose="02040503050406030204" pitchFamily="18" charset="0"/>
                <a:ea typeface="Cambria" panose="02040503050406030204" pitchFamily="18" charset="0"/>
              </a:rPr>
              <a:t>tbl_payment</a:t>
            </a:r>
            <a:r>
              <a:rPr lang="en-US" sz="1800" dirty="0" smtClean="0">
                <a:latin typeface="Cambria" panose="02040503050406030204" pitchFamily="18" charset="0"/>
                <a:ea typeface="Cambria" panose="02040503050406030204" pitchFamily="18" charset="0"/>
              </a:rPr>
              <a:t> </a:t>
            </a:r>
            <a:r>
              <a:rPr lang="en-US" sz="1800" dirty="0">
                <a:latin typeface="Cambria" panose="02040503050406030204" pitchFamily="18" charset="0"/>
                <a:ea typeface="Cambria" panose="02040503050406030204" pitchFamily="18" charset="0"/>
              </a:rPr>
              <a:t>is the table which stores all the details regarding the payments made by the users on the system. The details regarding payments in this table will be available to have a look. Fields are created for mode of payment in this table.</a:t>
            </a:r>
            <a:endParaRPr lang="en-IN" sz="1800" dirty="0">
              <a:latin typeface="Cambria" panose="02040503050406030204" pitchFamily="18" charset="0"/>
              <a:ea typeface="Cambria" panose="02040503050406030204" pitchFamily="18" charset="0"/>
            </a:endParaRPr>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44</a:t>
            </a:fld>
            <a:endParaRPr>
              <a:latin typeface="Cambria" panose="02040503050406030204" pitchFamily="18" charset="0"/>
              <a:ea typeface="Cambria" panose="02040503050406030204" pitchFamily="18" charset="0"/>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646" y="2187250"/>
            <a:ext cx="5539470" cy="2956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393315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err="1" smtClean="0">
                <a:latin typeface="Cambria" panose="02040503050406030204" pitchFamily="18" charset="0"/>
                <a:ea typeface="Cambria" panose="02040503050406030204" pitchFamily="18" charset="0"/>
              </a:rPr>
              <a:t>tbl_review</a:t>
            </a:r>
            <a:endParaRPr dirty="0">
              <a:latin typeface="Cambria" panose="02040503050406030204" pitchFamily="18" charset="0"/>
              <a:ea typeface="Cambria" panose="02040503050406030204" pitchFamily="18" charset="0"/>
            </a:endParaRPr>
          </a:p>
        </p:txBody>
      </p:sp>
      <p:sp>
        <p:nvSpPr>
          <p:cNvPr id="2" name="Text Placeholder 1"/>
          <p:cNvSpPr>
            <a:spLocks noGrp="1"/>
          </p:cNvSpPr>
          <p:nvPr>
            <p:ph type="body" idx="1"/>
          </p:nvPr>
        </p:nvSpPr>
        <p:spPr>
          <a:xfrm>
            <a:off x="0" y="1328668"/>
            <a:ext cx="8295701" cy="995891"/>
          </a:xfrm>
        </p:spPr>
        <p:txBody>
          <a:bodyPr/>
          <a:lstStyle/>
          <a:p>
            <a:pPr algn="just"/>
            <a:r>
              <a:rPr lang="en-US" sz="1800" dirty="0" err="1" smtClean="0">
                <a:latin typeface="Cambria" panose="02040503050406030204" pitchFamily="18" charset="0"/>
                <a:ea typeface="Cambria" panose="02040503050406030204" pitchFamily="18" charset="0"/>
              </a:rPr>
              <a:t>tbl_review</a:t>
            </a:r>
            <a:r>
              <a:rPr lang="en-US" sz="1800" dirty="0" smtClean="0">
                <a:latin typeface="Cambria" panose="02040503050406030204" pitchFamily="18" charset="0"/>
                <a:ea typeface="Cambria" panose="02040503050406030204" pitchFamily="18" charset="0"/>
              </a:rPr>
              <a:t> </a:t>
            </a:r>
            <a:r>
              <a:rPr lang="en-US" sz="1800" dirty="0">
                <a:latin typeface="Cambria" panose="02040503050406030204" pitchFamily="18" charset="0"/>
                <a:ea typeface="Cambria" panose="02040503050406030204" pitchFamily="18" charset="0"/>
              </a:rPr>
              <a:t>is the table which stores all the details regarding the reviews and ratings given by the users on a particular </a:t>
            </a:r>
            <a:r>
              <a:rPr lang="en-US" sz="1800" dirty="0" err="1" smtClean="0">
                <a:latin typeface="Cambria" panose="02040503050406030204" pitchFamily="18" charset="0"/>
                <a:ea typeface="Cambria" panose="02040503050406030204" pitchFamily="18" charset="0"/>
              </a:rPr>
              <a:t>book.The</a:t>
            </a:r>
            <a:r>
              <a:rPr lang="en-US" sz="1800" dirty="0" smtClean="0">
                <a:latin typeface="Cambria" panose="02040503050406030204" pitchFamily="18" charset="0"/>
                <a:ea typeface="Cambria" panose="02040503050406030204" pitchFamily="18" charset="0"/>
              </a:rPr>
              <a:t> </a:t>
            </a:r>
            <a:r>
              <a:rPr lang="en-US" sz="1800" dirty="0">
                <a:latin typeface="Cambria" panose="02040503050406030204" pitchFamily="18" charset="0"/>
                <a:ea typeface="Cambria" panose="02040503050406030204" pitchFamily="18" charset="0"/>
              </a:rPr>
              <a:t>details regarding reviews in this table will be available to have a look. Fields are created for reviews and ratings in this </a:t>
            </a:r>
            <a:r>
              <a:rPr lang="en-US" sz="1800" dirty="0" smtClean="0">
                <a:latin typeface="Cambria" panose="02040503050406030204" pitchFamily="18" charset="0"/>
                <a:ea typeface="Cambria" panose="02040503050406030204" pitchFamily="18" charset="0"/>
              </a:rPr>
              <a:t>table.</a:t>
            </a:r>
            <a:endParaRPr lang="en-IN" sz="1800" dirty="0">
              <a:latin typeface="Cambria" panose="02040503050406030204" pitchFamily="18" charset="0"/>
              <a:ea typeface="Cambria" panose="02040503050406030204" pitchFamily="18" charset="0"/>
            </a:endParaRPr>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45</a:t>
            </a:fld>
            <a:endParaRPr>
              <a:latin typeface="Cambria" panose="02040503050406030204" pitchFamily="18" charset="0"/>
              <a:ea typeface="Cambria" panose="02040503050406030204" pitchFamily="18" charset="0"/>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654" y="2650556"/>
            <a:ext cx="6954220" cy="2133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759219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5"/>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sz="4800" b="1" dirty="0" smtClean="0">
                <a:latin typeface="Cambria" panose="02040503050406030204" pitchFamily="18" charset="0"/>
                <a:ea typeface="Cambria" panose="02040503050406030204" pitchFamily="18" charset="0"/>
              </a:rPr>
              <a:t>Entity</a:t>
            </a:r>
          </a:p>
          <a:p>
            <a:pPr marL="0" lvl="0" indent="0" algn="l" rtl="0">
              <a:spcBef>
                <a:spcPts val="600"/>
              </a:spcBef>
              <a:spcAft>
                <a:spcPts val="0"/>
              </a:spcAft>
              <a:buNone/>
            </a:pPr>
            <a:r>
              <a:rPr lang="en-IN" sz="4800" b="1" dirty="0" smtClean="0">
                <a:latin typeface="Cambria" panose="02040503050406030204" pitchFamily="18" charset="0"/>
                <a:ea typeface="Cambria" panose="02040503050406030204" pitchFamily="18" charset="0"/>
              </a:rPr>
              <a:t>Relationship</a:t>
            </a:r>
          </a:p>
          <a:p>
            <a:pPr marL="0" lvl="0" indent="0" algn="l" rtl="0">
              <a:spcBef>
                <a:spcPts val="600"/>
              </a:spcBef>
              <a:spcAft>
                <a:spcPts val="0"/>
              </a:spcAft>
              <a:buNone/>
            </a:pPr>
            <a:r>
              <a:rPr lang="en-IN" sz="4800" b="1" dirty="0" smtClean="0">
                <a:latin typeface="Cambria" panose="02040503050406030204" pitchFamily="18" charset="0"/>
                <a:ea typeface="Cambria" panose="02040503050406030204" pitchFamily="18" charset="0"/>
              </a:rPr>
              <a:t>Diagram</a:t>
            </a:r>
            <a:endParaRPr sz="4800" b="1" dirty="0">
              <a:latin typeface="Cambria" panose="02040503050406030204" pitchFamily="18" charset="0"/>
              <a:ea typeface="Cambria" panose="02040503050406030204" pitchFamily="18" charset="0"/>
            </a:endParaRPr>
          </a:p>
        </p:txBody>
      </p:sp>
      <p:sp>
        <p:nvSpPr>
          <p:cNvPr id="230" name="Google Shape;230;p15"/>
          <p:cNvSpPr txBox="1">
            <a:spLocks noGrp="1"/>
          </p:cNvSpPr>
          <p:nvPr>
            <p:ph type="sldNum" idx="4294967295"/>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231" name="Google Shape;231;p1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18655534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462" y="0"/>
            <a:ext cx="6703075"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208433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48</a:t>
            </a:fld>
            <a:endParaRPr>
              <a:latin typeface="Cambria" panose="02040503050406030204" pitchFamily="18" charset="0"/>
              <a:ea typeface="Cambria" panose="02040503050406030204" pitchFamily="18" charset="0"/>
            </a:endParaRPr>
          </a:p>
        </p:txBody>
      </p:sp>
      <p:sp>
        <p:nvSpPr>
          <p:cNvPr id="524" name="Google Shape;524;p33"/>
          <p:cNvSpPr txBox="1">
            <a:spLocks noGrp="1"/>
          </p:cNvSpPr>
          <p:nvPr>
            <p:ph type="ctrTitle" idx="4294967295"/>
          </p:nvPr>
        </p:nvSpPr>
        <p:spPr>
          <a:xfrm>
            <a:off x="1275150" y="2779101"/>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accent5"/>
                </a:solidFill>
                <a:latin typeface="Cambria" panose="02040503050406030204" pitchFamily="18" charset="0"/>
                <a:ea typeface="Cambria" panose="02040503050406030204" pitchFamily="18" charset="0"/>
              </a:rPr>
              <a:t>THANK </a:t>
            </a:r>
            <a:br>
              <a:rPr lang="en" sz="6000" dirty="0">
                <a:solidFill>
                  <a:schemeClr val="accent5"/>
                </a:solidFill>
                <a:latin typeface="Cambria" panose="02040503050406030204" pitchFamily="18" charset="0"/>
                <a:ea typeface="Cambria" panose="02040503050406030204" pitchFamily="18" charset="0"/>
              </a:rPr>
            </a:br>
            <a:r>
              <a:rPr lang="en" sz="6000" dirty="0">
                <a:solidFill>
                  <a:schemeClr val="accent5"/>
                </a:solidFill>
                <a:latin typeface="Cambria" panose="02040503050406030204" pitchFamily="18" charset="0"/>
                <a:ea typeface="Cambria" panose="02040503050406030204" pitchFamily="18" charset="0"/>
              </a:rPr>
              <a:t>YOU !</a:t>
            </a:r>
            <a:endParaRPr sz="6000" dirty="0">
              <a:solidFill>
                <a:schemeClr val="accent5"/>
              </a:solidFill>
              <a:latin typeface="Cambria" panose="02040503050406030204" pitchFamily="18" charset="0"/>
              <a:ea typeface="Cambria" panose="02040503050406030204" pitchFamily="18" charset="0"/>
            </a:endParaRPr>
          </a:p>
        </p:txBody>
      </p:sp>
      <p:grpSp>
        <p:nvGrpSpPr>
          <p:cNvPr id="526" name="Google Shape;526;p33"/>
          <p:cNvGrpSpPr/>
          <p:nvPr/>
        </p:nvGrpSpPr>
        <p:grpSpPr>
          <a:xfrm>
            <a:off x="3973168" y="1237623"/>
            <a:ext cx="1197664" cy="1126777"/>
            <a:chOff x="5972700" y="2330200"/>
            <a:chExt cx="411625" cy="387275"/>
          </a:xfrm>
        </p:grpSpPr>
        <p:sp>
          <p:nvSpPr>
            <p:cNvPr id="527" name="Google Shape;527;p3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528" name="Google Shape;528;p3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77077"/>
            <a:ext cx="5258400" cy="766200"/>
          </a:xfrm>
          <a:prstGeom prst="rect">
            <a:avLst/>
          </a:prstGeom>
        </p:spPr>
        <p:txBody>
          <a:bodyPr spcFirstLastPara="1" wrap="square" lIns="91425" tIns="91425" rIns="91425" bIns="91425" anchor="ctr" anchorCtr="0">
            <a:noAutofit/>
          </a:bodyPr>
          <a:lstStyle/>
          <a:p>
            <a:pPr algn="l" fontAlgn="base"/>
            <a:r>
              <a:rPr lang="en-US" i="0" dirty="0">
                <a:solidFill>
                  <a:schemeClr val="bg1"/>
                </a:solidFill>
                <a:effectLst/>
                <a:latin typeface="Cambria" panose="02040503050406030204" pitchFamily="18" charset="0"/>
                <a:ea typeface="Cambria" panose="02040503050406030204" pitchFamily="18" charset="0"/>
              </a:rPr>
              <a:t>Company Introduction</a:t>
            </a: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5</a:t>
            </a:fld>
            <a:endParaRPr>
              <a:latin typeface="Cambria" panose="02040503050406030204" pitchFamily="18" charset="0"/>
              <a:ea typeface="Cambria" panose="02040503050406030204" pitchFamily="18" charset="0"/>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sp>
        <p:nvSpPr>
          <p:cNvPr id="39" name="Text Placeholder 38">
            <a:extLst>
              <a:ext uri="{FF2B5EF4-FFF2-40B4-BE49-F238E27FC236}">
                <a16:creationId xmlns:a16="http://schemas.microsoft.com/office/drawing/2014/main" id="{8327C024-4B17-D6B1-FB8A-5C1000F63EA8}"/>
              </a:ext>
            </a:extLst>
          </p:cNvPr>
          <p:cNvSpPr>
            <a:spLocks noGrp="1"/>
          </p:cNvSpPr>
          <p:nvPr>
            <p:ph type="body" idx="1"/>
          </p:nvPr>
        </p:nvSpPr>
        <p:spPr>
          <a:xfrm>
            <a:off x="814275" y="1537988"/>
            <a:ext cx="7307260" cy="2724300"/>
          </a:xfrm>
        </p:spPr>
        <p:txBody>
          <a:bodyPr/>
          <a:lstStyle/>
          <a:p>
            <a:pPr algn="just"/>
            <a:r>
              <a:rPr lang="en-US" b="1" dirty="0">
                <a:latin typeface="Cambria" panose="02040503050406030204" pitchFamily="18" charset="0"/>
                <a:ea typeface="Cambria" panose="02040503050406030204" pitchFamily="18" charset="0"/>
              </a:rPr>
              <a:t>Company Name</a:t>
            </a:r>
            <a:r>
              <a:rPr lang="en-US" dirty="0">
                <a:latin typeface="Cambria" panose="02040503050406030204" pitchFamily="18" charset="0"/>
                <a:ea typeface="Cambria" panose="02040503050406030204" pitchFamily="18" charset="0"/>
              </a:rPr>
              <a:t> : </a:t>
            </a:r>
            <a:r>
              <a:rPr lang="en-US" i="0" dirty="0">
                <a:solidFill>
                  <a:schemeClr val="accent2"/>
                </a:solidFill>
                <a:effectLst/>
                <a:latin typeface="Cambria" panose="02040503050406030204" pitchFamily="18" charset="0"/>
                <a:ea typeface="Cambria" panose="02040503050406030204" pitchFamily="18" charset="0"/>
              </a:rPr>
              <a:t>OMFiNiTiVE - Website Development &amp; Digital Marketing Company</a:t>
            </a:r>
          </a:p>
          <a:p>
            <a:pPr algn="just"/>
            <a:r>
              <a:rPr lang="en-US" b="1" dirty="0">
                <a:solidFill>
                  <a:schemeClr val="accent2"/>
                </a:solidFill>
                <a:latin typeface="Cambria" panose="02040503050406030204" pitchFamily="18" charset="0"/>
                <a:ea typeface="Cambria" panose="02040503050406030204" pitchFamily="18" charset="0"/>
              </a:rPr>
              <a:t>Address</a:t>
            </a:r>
            <a:r>
              <a:rPr lang="en-US" dirty="0">
                <a:solidFill>
                  <a:schemeClr val="accent2"/>
                </a:solidFill>
                <a:latin typeface="Cambria" panose="02040503050406030204" pitchFamily="18" charset="0"/>
                <a:ea typeface="Cambria" panose="02040503050406030204" pitchFamily="18" charset="0"/>
              </a:rPr>
              <a:t> : </a:t>
            </a:r>
            <a:r>
              <a:rPr lang="en-US" b="0" i="0" dirty="0">
                <a:solidFill>
                  <a:srgbClr val="5B5B5B"/>
                </a:solidFill>
                <a:effectLst/>
                <a:latin typeface="Cambria" panose="02040503050406030204" pitchFamily="18" charset="0"/>
                <a:ea typeface="Cambria" panose="02040503050406030204" pitchFamily="18" charset="0"/>
              </a:rPr>
              <a:t>Gopal Tower, 312 Rajdeep Complex, Opp, Maninagar, Ahmedabad, Gujarat 380008</a:t>
            </a:r>
          </a:p>
          <a:p>
            <a:pPr algn="just"/>
            <a:r>
              <a:rPr lang="en-US" b="1" dirty="0">
                <a:solidFill>
                  <a:srgbClr val="5B5B5B"/>
                </a:solidFill>
                <a:latin typeface="Cambria" panose="02040503050406030204" pitchFamily="18" charset="0"/>
                <a:ea typeface="Cambria" panose="02040503050406030204" pitchFamily="18" charset="0"/>
              </a:rPr>
              <a:t>Company Owner Name </a:t>
            </a:r>
            <a:r>
              <a:rPr lang="en-US" dirty="0">
                <a:solidFill>
                  <a:srgbClr val="5B5B5B"/>
                </a:solidFill>
                <a:latin typeface="Cambria" panose="02040503050406030204" pitchFamily="18" charset="0"/>
                <a:ea typeface="Cambria" panose="02040503050406030204" pitchFamily="18" charset="0"/>
              </a:rPr>
              <a:t>: </a:t>
            </a:r>
            <a:r>
              <a:rPr lang="en-IN" dirty="0">
                <a:solidFill>
                  <a:srgbClr val="2F2C2C"/>
                </a:solidFill>
                <a:latin typeface="Cambria" panose="02040503050406030204" pitchFamily="18" charset="0"/>
                <a:ea typeface="Cambria" panose="02040503050406030204" pitchFamily="18" charset="0"/>
              </a:rPr>
              <a:t>Brijesh Shukla</a:t>
            </a:r>
            <a:endParaRPr lang="en-US" i="0" dirty="0">
              <a:solidFill>
                <a:srgbClr val="5B5B5B"/>
              </a:solidFill>
              <a:effectLst/>
              <a:latin typeface="Cambria" panose="02040503050406030204" pitchFamily="18" charset="0"/>
              <a:ea typeface="Cambria" panose="02040503050406030204" pitchFamily="18" charset="0"/>
            </a:endParaRPr>
          </a:p>
          <a:p>
            <a:pPr algn="just"/>
            <a:r>
              <a:rPr lang="en-IN" b="1" dirty="0">
                <a:solidFill>
                  <a:schemeClr val="accent2"/>
                </a:solidFill>
                <a:latin typeface="Cambria" panose="02040503050406030204" pitchFamily="18" charset="0"/>
                <a:ea typeface="Cambria" panose="02040503050406030204" pitchFamily="18" charset="0"/>
              </a:rPr>
              <a:t>Phone No </a:t>
            </a:r>
            <a:r>
              <a:rPr lang="en-IN" dirty="0">
                <a:solidFill>
                  <a:schemeClr val="accent2"/>
                </a:solidFill>
                <a:latin typeface="Cambria" panose="02040503050406030204" pitchFamily="18" charset="0"/>
                <a:ea typeface="Cambria" panose="02040503050406030204" pitchFamily="18" charset="0"/>
              </a:rPr>
              <a:t>: </a:t>
            </a:r>
            <a:r>
              <a:rPr lang="nn-NO" b="0" i="0" u="none" strike="noStrike" dirty="0">
                <a:effectLst/>
                <a:latin typeface="Cambria" panose="02040503050406030204" pitchFamily="18" charset="0"/>
                <a:ea typeface="Cambria" panose="02040503050406030204" pitchFamily="18" charset="0"/>
                <a:hlinkClick r:id="rId3"/>
              </a:rPr>
              <a:t>+91 9979 45 7999</a:t>
            </a:r>
            <a:endParaRPr lang="en-IN" dirty="0">
              <a:solidFill>
                <a:schemeClr val="accent2"/>
              </a:solidFill>
              <a:latin typeface="Cambria" panose="02040503050406030204" pitchFamily="18" charset="0"/>
              <a:ea typeface="Cambria" panose="02040503050406030204" pitchFamily="18" charset="0"/>
            </a:endParaRPr>
          </a:p>
          <a:p>
            <a:pPr algn="just"/>
            <a:r>
              <a:rPr lang="en-IN" b="1" dirty="0">
                <a:solidFill>
                  <a:schemeClr val="accent2"/>
                </a:solidFill>
                <a:latin typeface="Cambria" panose="02040503050406030204" pitchFamily="18" charset="0"/>
                <a:ea typeface="Cambria" panose="02040503050406030204" pitchFamily="18" charset="0"/>
              </a:rPr>
              <a:t>Email</a:t>
            </a:r>
            <a:r>
              <a:rPr lang="en-IN" dirty="0">
                <a:solidFill>
                  <a:schemeClr val="accent2"/>
                </a:solidFill>
                <a:latin typeface="Cambria" panose="02040503050406030204" pitchFamily="18" charset="0"/>
                <a:ea typeface="Cambria" panose="02040503050406030204" pitchFamily="18" charset="0"/>
              </a:rPr>
              <a:t> : </a:t>
            </a:r>
            <a:r>
              <a:rPr lang="en-IN" b="0" i="0" u="none" strike="noStrike" dirty="0">
                <a:effectLst/>
                <a:latin typeface="Cambria" panose="02040503050406030204" pitchFamily="18" charset="0"/>
                <a:ea typeface="Cambria" panose="02040503050406030204" pitchFamily="18" charset="0"/>
                <a:hlinkClick r:id="rId4" tooltip="Email OMFiNiTiVE"/>
              </a:rPr>
              <a:t>info@omfinitive.com</a:t>
            </a:r>
            <a:endParaRPr lang="en-IN" b="0" i="0" dirty="0">
              <a:solidFill>
                <a:srgbClr val="7B7B7B"/>
              </a:solidFill>
              <a:effectLst/>
              <a:latin typeface="Cambria" panose="02040503050406030204" pitchFamily="18" charset="0"/>
              <a:ea typeface="Cambria" panose="02040503050406030204" pitchFamily="18" charset="0"/>
            </a:endParaRPr>
          </a:p>
          <a:p>
            <a:endParaRPr lang="en-IN" dirty="0">
              <a:solidFill>
                <a:schemeClr val="accent2"/>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73816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77077"/>
            <a:ext cx="5258400" cy="766200"/>
          </a:xfrm>
          <a:prstGeom prst="rect">
            <a:avLst/>
          </a:prstGeom>
        </p:spPr>
        <p:txBody>
          <a:bodyPr spcFirstLastPara="1" wrap="square" lIns="91425" tIns="91425" rIns="91425" bIns="91425" anchor="ctr" anchorCtr="0">
            <a:noAutofit/>
          </a:bodyPr>
          <a:lstStyle/>
          <a:p>
            <a:pPr algn="l" fontAlgn="base"/>
            <a:r>
              <a:rPr lang="en-US" i="0" dirty="0">
                <a:solidFill>
                  <a:schemeClr val="bg1"/>
                </a:solidFill>
                <a:effectLst/>
                <a:latin typeface="Cambria" panose="02040503050406030204" pitchFamily="18" charset="0"/>
                <a:ea typeface="Cambria" panose="02040503050406030204" pitchFamily="18" charset="0"/>
              </a:rPr>
              <a:t>Company Introduction</a:t>
            </a: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6</a:t>
            </a:fld>
            <a:endParaRPr>
              <a:latin typeface="Cambria" panose="02040503050406030204" pitchFamily="18" charset="0"/>
              <a:ea typeface="Cambria" panose="02040503050406030204" pitchFamily="18" charset="0"/>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sp>
        <p:nvSpPr>
          <p:cNvPr id="39" name="Text Placeholder 38">
            <a:extLst>
              <a:ext uri="{FF2B5EF4-FFF2-40B4-BE49-F238E27FC236}">
                <a16:creationId xmlns:a16="http://schemas.microsoft.com/office/drawing/2014/main" id="{8327C024-4B17-D6B1-FB8A-5C1000F63EA8}"/>
              </a:ext>
            </a:extLst>
          </p:cNvPr>
          <p:cNvSpPr>
            <a:spLocks noGrp="1"/>
          </p:cNvSpPr>
          <p:nvPr>
            <p:ph type="body" idx="1"/>
          </p:nvPr>
        </p:nvSpPr>
        <p:spPr>
          <a:xfrm>
            <a:off x="538854" y="1526971"/>
            <a:ext cx="7503460" cy="2724300"/>
          </a:xfrm>
        </p:spPr>
        <p:txBody>
          <a:bodyPr/>
          <a:lstStyle/>
          <a:p>
            <a:pPr algn="just">
              <a:lnSpc>
                <a:spcPct val="107000"/>
              </a:lnSpc>
              <a:spcBef>
                <a:spcPts val="0"/>
              </a:spcBef>
              <a:spcAft>
                <a:spcPts val="800"/>
              </a:spcAft>
            </a:pPr>
            <a:r>
              <a:rPr lang="en-US" dirty="0" err="1">
                <a:solidFill>
                  <a:schemeClr val="accent2"/>
                </a:solidFill>
                <a:latin typeface="Cambria" panose="02040503050406030204" pitchFamily="18" charset="0"/>
                <a:ea typeface="Cambria" panose="02040503050406030204" pitchFamily="18" charset="0"/>
              </a:rPr>
              <a:t>OMFiNiTiVE</a:t>
            </a:r>
            <a:r>
              <a:rPr lang="en-IN" dirty="0" smtClean="0">
                <a:solidFill>
                  <a:schemeClr val="bg2">
                    <a:lumMod val="50000"/>
                  </a:schemeClr>
                </a:solidFill>
                <a:latin typeface="Cambria" panose="02040503050406030204" pitchFamily="18" charset="0"/>
                <a:ea typeface="Cambria" panose="02040503050406030204" pitchFamily="18" charset="0"/>
                <a:cs typeface="Calibri" panose="020F0502020204030204" pitchFamily="34" charset="0"/>
              </a:rPr>
              <a:t> </a:t>
            </a:r>
            <a:r>
              <a:rPr lang="en-IN" dirty="0">
                <a:solidFill>
                  <a:schemeClr val="bg2">
                    <a:lumMod val="50000"/>
                  </a:schemeClr>
                </a:solidFill>
                <a:latin typeface="Cambria" panose="02040503050406030204" pitchFamily="18" charset="0"/>
                <a:ea typeface="Cambria" panose="02040503050406030204" pitchFamily="18" charset="0"/>
                <a:cs typeface="Calibri" panose="020F0502020204030204" pitchFamily="34" charset="0"/>
              </a:rPr>
              <a:t>s</a:t>
            </a:r>
            <a:r>
              <a:rPr lang="en-IN" dirty="0" smtClean="0">
                <a:solidFill>
                  <a:schemeClr val="bg2">
                    <a:lumMod val="50000"/>
                  </a:schemeClr>
                </a:solidFill>
                <a:latin typeface="Cambria" panose="02040503050406030204" pitchFamily="18" charset="0"/>
                <a:ea typeface="Cambria" panose="02040503050406030204" pitchFamily="18" charset="0"/>
                <a:cs typeface="Calibri" panose="020F0502020204030204" pitchFamily="34" charset="0"/>
              </a:rPr>
              <a:t>pecializes </a:t>
            </a:r>
            <a:r>
              <a:rPr lang="en-IN" dirty="0">
                <a:solidFill>
                  <a:schemeClr val="bg2">
                    <a:lumMod val="50000"/>
                  </a:schemeClr>
                </a:solidFill>
                <a:latin typeface="Cambria" panose="02040503050406030204" pitchFamily="18" charset="0"/>
                <a:ea typeface="Cambria" panose="02040503050406030204" pitchFamily="18" charset="0"/>
                <a:cs typeface="Calibri" panose="020F0502020204030204" pitchFamily="34" charset="0"/>
              </a:rPr>
              <a:t>i</a:t>
            </a:r>
            <a:r>
              <a:rPr lang="en-IN" dirty="0" smtClean="0">
                <a:solidFill>
                  <a:schemeClr val="bg2">
                    <a:lumMod val="50000"/>
                  </a:schemeClr>
                </a:solidFill>
                <a:latin typeface="Cambria" panose="02040503050406030204" pitchFamily="18" charset="0"/>
                <a:ea typeface="Cambria" panose="02040503050406030204" pitchFamily="18" charset="0"/>
                <a:cs typeface="Calibri" panose="020F0502020204030204" pitchFamily="34" charset="0"/>
              </a:rPr>
              <a:t>n web development, website design, ecommerce development, web application, custom development, flash and SEO. its a company with ample amount of flexibility. </a:t>
            </a:r>
            <a:endParaRPr lang="en-IN" dirty="0">
              <a:solidFill>
                <a:schemeClr val="bg2">
                  <a:lumMod val="50000"/>
                </a:schemeClr>
              </a:solidFill>
              <a:latin typeface="Cambria" panose="02040503050406030204" pitchFamily="18" charset="0"/>
              <a:ea typeface="Cambria" panose="02040503050406030204" pitchFamily="18" charset="0"/>
              <a:cs typeface="Calibri" panose="020F0502020204030204" pitchFamily="34" charset="0"/>
            </a:endParaRPr>
          </a:p>
          <a:p>
            <a:pPr algn="just">
              <a:lnSpc>
                <a:spcPct val="107000"/>
              </a:lnSpc>
              <a:spcAft>
                <a:spcPts val="800"/>
              </a:spcAft>
            </a:pPr>
            <a:r>
              <a:rPr lang="en-IN" dirty="0">
                <a:solidFill>
                  <a:schemeClr val="bg2">
                    <a:lumMod val="50000"/>
                  </a:schemeClr>
                </a:solidFill>
                <a:latin typeface="Cambria" panose="02040503050406030204" pitchFamily="18" charset="0"/>
                <a:ea typeface="Cambria" panose="02040503050406030204" pitchFamily="18" charset="0"/>
                <a:cs typeface="Calibri" panose="020F0502020204030204" pitchFamily="34" charset="0"/>
              </a:rPr>
              <a:t>It </a:t>
            </a:r>
            <a:r>
              <a:rPr lang="en-IN" dirty="0" smtClean="0">
                <a:solidFill>
                  <a:schemeClr val="bg2">
                    <a:lumMod val="50000"/>
                  </a:schemeClr>
                </a:solidFill>
                <a:latin typeface="Cambria" panose="02040503050406030204" pitchFamily="18" charset="0"/>
                <a:ea typeface="Cambria" panose="02040503050406030204" pitchFamily="18" charset="0"/>
                <a:cs typeface="Calibri" panose="020F0502020204030204" pitchFamily="34" charset="0"/>
              </a:rPr>
              <a:t>is privately funded and it does not rely on venture capital and operates on a continuously profitable basis. Thus, is able to maintain all operations and growth with the current revenues.</a:t>
            </a:r>
            <a:endParaRPr lang="en-IN" dirty="0">
              <a:solidFill>
                <a:schemeClr val="bg2">
                  <a:lumMod val="50000"/>
                </a:schemeClr>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013349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Cambria" panose="02040503050406030204" pitchFamily="18" charset="0"/>
                <a:ea typeface="Cambria" panose="02040503050406030204" pitchFamily="18" charset="0"/>
              </a:rPr>
              <a:t>Project Introduction </a:t>
            </a:r>
            <a:endParaRPr dirty="0">
              <a:latin typeface="Cambria" panose="02040503050406030204" pitchFamily="18" charset="0"/>
              <a:ea typeface="Cambria" panose="02040503050406030204" pitchFamily="18" charset="0"/>
            </a:endParaRPr>
          </a:p>
        </p:txBody>
      </p:sp>
      <p:sp>
        <p:nvSpPr>
          <p:cNvPr id="222" name="Google Shape;222;p14"/>
          <p:cNvSpPr txBox="1">
            <a:spLocks noGrp="1"/>
          </p:cNvSpPr>
          <p:nvPr>
            <p:ph type="subTitle" idx="1"/>
          </p:nvPr>
        </p:nvSpPr>
        <p:spPr>
          <a:xfrm>
            <a:off x="463525" y="3975449"/>
            <a:ext cx="4251694" cy="78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dirty="0">
                <a:latin typeface="Cambria" panose="02040503050406030204" pitchFamily="18" charset="0"/>
                <a:ea typeface="Cambria" panose="02040503050406030204" pitchFamily="18" charset="0"/>
              </a:rPr>
              <a:t>Let’s start with the third set of slides</a:t>
            </a:r>
            <a:endParaRPr dirty="0">
              <a:latin typeface="Cambria" panose="02040503050406030204" pitchFamily="18" charset="0"/>
              <a:ea typeface="Cambria" panose="02040503050406030204" pitchFamily="18" charset="0"/>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7</a:t>
            </a:fld>
            <a:endParaRPr>
              <a:latin typeface="Cambria" panose="02040503050406030204" pitchFamily="18" charset="0"/>
              <a:ea typeface="Cambria" panose="02040503050406030204" pitchFamily="18" charset="0"/>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Cambria" panose="02040503050406030204" pitchFamily="18" charset="0"/>
                <a:ea typeface="Cambria" panose="02040503050406030204" pitchFamily="18" charset="0"/>
                <a:cs typeface="Roboto Condensed"/>
                <a:sym typeface="Roboto Condensed"/>
              </a:rPr>
              <a:t>3</a:t>
            </a:r>
            <a:endParaRPr sz="3000" b="1" dirty="0">
              <a:solidFill>
                <a:srgbClr val="3F5378"/>
              </a:solidFill>
              <a:latin typeface="Cambria" panose="02040503050406030204" pitchFamily="18" charset="0"/>
              <a:ea typeface="Cambria" panose="02040503050406030204" pitchFamily="18" charset="0"/>
              <a:cs typeface="Roboto Condensed"/>
              <a:sym typeface="Roboto Condensed"/>
            </a:endParaRPr>
          </a:p>
        </p:txBody>
      </p:sp>
    </p:spTree>
    <p:extLst>
      <p:ext uri="{BB962C8B-B14F-4D97-AF65-F5344CB8AC3E}">
        <p14:creationId xmlns:p14="http://schemas.microsoft.com/office/powerpoint/2010/main" val="20157486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4" name="Google Shape;214;p13"/>
          <p:cNvSpPr txBox="1">
            <a:spLocks noGrp="1"/>
          </p:cNvSpPr>
          <p:nvPr>
            <p:ph type="subTitle" idx="4294967295"/>
          </p:nvPr>
        </p:nvSpPr>
        <p:spPr>
          <a:xfrm>
            <a:off x="542441" y="495947"/>
            <a:ext cx="8183105" cy="4076254"/>
          </a:xfrm>
          <a:prstGeom prst="rect">
            <a:avLst/>
          </a:prstGeom>
        </p:spPr>
        <p:txBody>
          <a:bodyPr spcFirstLastPara="1" wrap="square" lIns="91425" tIns="91425" rIns="91425" bIns="91425" anchor="ctr" anchorCtr="0">
            <a:noAutofit/>
          </a:bodyPr>
          <a:lstStyle/>
          <a:p>
            <a:pPr algn="just">
              <a:lnSpc>
                <a:spcPct val="107000"/>
              </a:lnSpc>
              <a:spcAft>
                <a:spcPts val="800"/>
              </a:spcAft>
            </a:pPr>
            <a:r>
              <a:rPr lang="en-IN" sz="1800" dirty="0">
                <a:latin typeface="Cambria" panose="02040503050406030204" pitchFamily="18" charset="0"/>
                <a:ea typeface="Cambria" panose="02040503050406030204" pitchFamily="18" charset="0"/>
                <a:cs typeface="Times New Roman" panose="02020603050405020304" pitchFamily="18" charset="0"/>
              </a:rPr>
              <a:t>HoldMyBook</a:t>
            </a:r>
            <a:r>
              <a:rPr lang="en-IN" sz="1800" dirty="0">
                <a:effectLst/>
                <a:latin typeface="Cambria" panose="02040503050406030204" pitchFamily="18" charset="0"/>
                <a:ea typeface="Cambria" panose="02040503050406030204" pitchFamily="18" charset="0"/>
                <a:cs typeface="Times New Roman" panose="02020603050405020304" pitchFamily="18" charset="0"/>
              </a:rPr>
              <a:t> is a online library management system where the users using the system can use the system as a buyer as well as a seller. This system allows the bibliophiles to buy e-copy or the physical copy of the book. </a:t>
            </a:r>
          </a:p>
          <a:p>
            <a:pPr algn="just">
              <a:lnSpc>
                <a:spcPct val="107000"/>
              </a:lnSpc>
              <a:spcAft>
                <a:spcPts val="800"/>
              </a:spcAft>
            </a:pPr>
            <a:r>
              <a:rPr lang="en-IN" sz="1800" dirty="0">
                <a:effectLst/>
                <a:latin typeface="Cambria" panose="02040503050406030204" pitchFamily="18" charset="0"/>
                <a:ea typeface="Cambria" panose="02040503050406030204" pitchFamily="18" charset="0"/>
                <a:cs typeface="Times New Roman" panose="02020603050405020304" pitchFamily="18" charset="0"/>
              </a:rPr>
              <a:t>Users can also borrow the physical copy of a book through our system and collect from the library. Sellers can keep the e-copies and physical copies of their books on the system for sale. </a:t>
            </a:r>
          </a:p>
          <a:p>
            <a:pPr algn="just">
              <a:lnSpc>
                <a:spcPct val="107000"/>
              </a:lnSpc>
              <a:spcAft>
                <a:spcPts val="800"/>
              </a:spcAft>
            </a:pPr>
            <a:r>
              <a:rPr lang="en-IN" sz="1800" dirty="0">
                <a:effectLst/>
                <a:latin typeface="Cambria" panose="02040503050406030204" pitchFamily="18" charset="0"/>
                <a:ea typeface="Cambria" panose="02040503050406030204" pitchFamily="18" charset="0"/>
                <a:cs typeface="Times New Roman" panose="02020603050405020304" pitchFamily="18" charset="0"/>
              </a:rPr>
              <a:t>Sellers or the librarian can showcase their books through photos, videos and description of the book.</a:t>
            </a:r>
          </a:p>
        </p:txBody>
      </p:sp>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41545565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427964"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Cambria" panose="02040503050406030204" pitchFamily="18" charset="0"/>
                <a:ea typeface="Cambria" panose="02040503050406030204" pitchFamily="18" charset="0"/>
              </a:rPr>
              <a:t>Requirement Gathering</a:t>
            </a:r>
            <a:endParaRPr dirty="0">
              <a:latin typeface="Cambria" panose="02040503050406030204" pitchFamily="18" charset="0"/>
              <a:ea typeface="Cambria" panose="02040503050406030204" pitchFamily="18" charset="0"/>
            </a:endParaRPr>
          </a:p>
        </p:txBody>
      </p:sp>
      <p:sp>
        <p:nvSpPr>
          <p:cNvPr id="222" name="Google Shape;222;p14"/>
          <p:cNvSpPr txBox="1">
            <a:spLocks noGrp="1"/>
          </p:cNvSpPr>
          <p:nvPr>
            <p:ph type="subTitle" idx="1"/>
          </p:nvPr>
        </p:nvSpPr>
        <p:spPr>
          <a:xfrm>
            <a:off x="463524" y="3975449"/>
            <a:ext cx="4461015" cy="78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dirty="0">
                <a:latin typeface="Cambria" panose="02040503050406030204" pitchFamily="18" charset="0"/>
                <a:ea typeface="Cambria" panose="02040503050406030204" pitchFamily="18" charset="0"/>
              </a:rPr>
              <a:t>Let’s start with the fourth set of slides</a:t>
            </a:r>
            <a:endParaRPr dirty="0">
              <a:latin typeface="Cambria" panose="02040503050406030204" pitchFamily="18" charset="0"/>
              <a:ea typeface="Cambria" panose="02040503050406030204" pitchFamily="18" charset="0"/>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Cambria" panose="02040503050406030204" pitchFamily="18" charset="0"/>
                <a:ea typeface="Cambria" panose="02040503050406030204" pitchFamily="18" charset="0"/>
              </a:rPr>
              <a:t>9</a:t>
            </a:fld>
            <a:endParaRPr>
              <a:latin typeface="Cambria" panose="02040503050406030204" pitchFamily="18" charset="0"/>
              <a:ea typeface="Cambria" panose="02040503050406030204" pitchFamily="18" charset="0"/>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Cambria" panose="02040503050406030204" pitchFamily="18" charset="0"/>
                <a:ea typeface="Cambria" panose="02040503050406030204" pitchFamily="18" charset="0"/>
                <a:cs typeface="Roboto Condensed"/>
                <a:sym typeface="Roboto Condensed"/>
              </a:rPr>
              <a:t>4</a:t>
            </a:r>
            <a:endParaRPr sz="3000" b="1" dirty="0">
              <a:solidFill>
                <a:srgbClr val="3F5378"/>
              </a:solidFill>
              <a:latin typeface="Cambria" panose="02040503050406030204" pitchFamily="18" charset="0"/>
              <a:ea typeface="Cambria" panose="02040503050406030204" pitchFamily="18" charset="0"/>
              <a:cs typeface="Roboto Condensed"/>
              <a:sym typeface="Roboto Condensed"/>
            </a:endParaRPr>
          </a:p>
        </p:txBody>
      </p:sp>
    </p:spTree>
    <p:extLst>
      <p:ext uri="{BB962C8B-B14F-4D97-AF65-F5344CB8AC3E}">
        <p14:creationId xmlns:p14="http://schemas.microsoft.com/office/powerpoint/2010/main" val="2582316365"/>
      </p:ext>
    </p:extLst>
  </p:cSld>
  <p:clrMapOvr>
    <a:masterClrMapping/>
  </p:clrMapOvr>
  <p:timing>
    <p:tnLst>
      <p:par>
        <p:cTn id="1" dur="indefinite" restart="never" nodeType="tmRoot"/>
      </p:par>
    </p:tnLst>
  </p:timing>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2968</TotalTime>
  <Words>1180</Words>
  <Application>Microsoft Office PowerPoint</Application>
  <PresentationFormat>On-screen Show (16:9)</PresentationFormat>
  <Paragraphs>215</Paragraphs>
  <Slides>48</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Roboto Condensed Light</vt:lpstr>
      <vt:lpstr>Arial</vt:lpstr>
      <vt:lpstr>Times New Roman</vt:lpstr>
      <vt:lpstr>Arvo</vt:lpstr>
      <vt:lpstr>Cambria</vt:lpstr>
      <vt:lpstr>Calibri</vt:lpstr>
      <vt:lpstr>Roboto Condensed</vt:lpstr>
      <vt:lpstr>Salerio template</vt:lpstr>
      <vt:lpstr>PowerPoint Presentation</vt:lpstr>
      <vt:lpstr>Index  </vt:lpstr>
      <vt:lpstr>1. Group Members </vt:lpstr>
      <vt:lpstr>About Company</vt:lpstr>
      <vt:lpstr>Company Introduction</vt:lpstr>
      <vt:lpstr>Company Introduction</vt:lpstr>
      <vt:lpstr>Project Introduction </vt:lpstr>
      <vt:lpstr>PowerPoint Presentation</vt:lpstr>
      <vt:lpstr>Requirement Gathering</vt:lpstr>
      <vt:lpstr>Entity</vt:lpstr>
      <vt:lpstr>Super Admin</vt:lpstr>
      <vt:lpstr>Librarian (Admin)</vt:lpstr>
      <vt:lpstr>Users (Buyer/Seller)</vt:lpstr>
      <vt:lpstr>Visitor</vt:lpstr>
      <vt:lpstr> Existing System</vt:lpstr>
      <vt:lpstr>Proposed System</vt:lpstr>
      <vt:lpstr>Continue…</vt:lpstr>
      <vt:lpstr>Tools And Technology Used</vt:lpstr>
      <vt:lpstr>Frontend Technology </vt:lpstr>
      <vt:lpstr>Backend Technology </vt:lpstr>
      <vt:lpstr>Documentation and Design Tools</vt:lpstr>
      <vt:lpstr>Data Flow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tbl_user</vt:lpstr>
      <vt:lpstr>tbl_book_category</vt:lpstr>
      <vt:lpstr>tbl_book</vt:lpstr>
      <vt:lpstr>PowerPoint Presentation</vt:lpstr>
      <vt:lpstr>tbl_order</vt:lpstr>
      <vt:lpstr>tbl_order_detail</vt:lpstr>
      <vt:lpstr>tbl_borrow</vt:lpstr>
      <vt:lpstr>tbl_payment</vt:lpstr>
      <vt:lpstr>tbl_review</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Nikhil</dc:creator>
  <cp:lastModifiedBy>hardik</cp:lastModifiedBy>
  <cp:revision>45</cp:revision>
  <dcterms:modified xsi:type="dcterms:W3CDTF">2022-11-25T17:51:32Z</dcterms:modified>
</cp:coreProperties>
</file>